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Josefin Sans ExtraLight"/>
      <p:regular r:id="rId30"/>
      <p:bold r:id="rId31"/>
      <p:italic r:id="rId32"/>
      <p:boldItalic r:id="rId33"/>
    </p:embeddedFont>
    <p:embeddedFont>
      <p:font typeface="Josefin Sans Medium"/>
      <p:regular r:id="rId34"/>
      <p:bold r:id="rId35"/>
      <p:italic r:id="rId36"/>
      <p:boldItalic r:id="rId37"/>
    </p:embeddedFont>
    <p:embeddedFont>
      <p:font typeface="Fira Sans Extra Condensed Medium"/>
      <p:regular r:id="rId38"/>
      <p:bold r:id="rId39"/>
      <p:italic r:id="rId40"/>
      <p:boldItalic r:id="rId41"/>
    </p:embeddedFont>
    <p:embeddedFont>
      <p:font typeface="Bebas Neue"/>
      <p:regular r:id="rId42"/>
    </p:embeddedFont>
    <p:embeddedFont>
      <p:font typeface="Josefin Sans"/>
      <p:regular r:id="rId43"/>
      <p:bold r:id="rId44"/>
      <p:italic r:id="rId45"/>
      <p:boldItalic r:id="rId46"/>
    </p:embeddedFont>
    <p:embeddedFont>
      <p:font typeface="Jaldi"/>
      <p:regular r:id="rId47"/>
      <p:bold r:id="rId48"/>
    </p:embeddedFont>
    <p:embeddedFont>
      <p:font typeface="Josefin Sans SemiBold"/>
      <p:regular r:id="rId49"/>
      <p:bold r:id="rId50"/>
      <p:italic r:id="rId51"/>
      <p:boldItalic r:id="rId52"/>
    </p:embeddedFont>
    <p:embeddedFont>
      <p:font typeface="Josefin Sans 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42" Type="http://schemas.openxmlformats.org/officeDocument/2006/relationships/font" Target="fonts/BebasNeue-regular.fntdata"/><Relationship Id="rId41" Type="http://schemas.openxmlformats.org/officeDocument/2006/relationships/font" Target="fonts/FiraSansExtraCondensedMedium-boldItalic.fntdata"/><Relationship Id="rId44" Type="http://schemas.openxmlformats.org/officeDocument/2006/relationships/font" Target="fonts/JosefinSans-bold.fntdata"/><Relationship Id="rId43" Type="http://schemas.openxmlformats.org/officeDocument/2006/relationships/font" Target="fonts/JosefinSans-regular.fntdata"/><Relationship Id="rId46" Type="http://schemas.openxmlformats.org/officeDocument/2006/relationships/font" Target="fonts/JosefinSans-boldItalic.fntdata"/><Relationship Id="rId45" Type="http://schemas.openxmlformats.org/officeDocument/2006/relationships/font" Target="fonts/Josefin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Jaldi-bold.fntdata"/><Relationship Id="rId47" Type="http://schemas.openxmlformats.org/officeDocument/2006/relationships/font" Target="fonts/Jaldi-regular.fntdata"/><Relationship Id="rId49" Type="http://schemas.openxmlformats.org/officeDocument/2006/relationships/font" Target="fonts/JosefinSansSemiBo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JosefinSansExtraLight-bold.fntdata"/><Relationship Id="rId30" Type="http://schemas.openxmlformats.org/officeDocument/2006/relationships/font" Target="fonts/JosefinSansExtraLight-regular.fntdata"/><Relationship Id="rId33" Type="http://schemas.openxmlformats.org/officeDocument/2006/relationships/font" Target="fonts/JosefinSansExtraLight-boldItalic.fntdata"/><Relationship Id="rId32" Type="http://schemas.openxmlformats.org/officeDocument/2006/relationships/font" Target="fonts/JosefinSansExtraLight-italic.fntdata"/><Relationship Id="rId35" Type="http://schemas.openxmlformats.org/officeDocument/2006/relationships/font" Target="fonts/JosefinSansMedium-bold.fntdata"/><Relationship Id="rId34" Type="http://schemas.openxmlformats.org/officeDocument/2006/relationships/font" Target="fonts/JosefinSansMedium-regular.fntdata"/><Relationship Id="rId37" Type="http://schemas.openxmlformats.org/officeDocument/2006/relationships/font" Target="fonts/JosefinSansMedium-boldItalic.fntdata"/><Relationship Id="rId36" Type="http://schemas.openxmlformats.org/officeDocument/2006/relationships/font" Target="fonts/JosefinSansMedium-italic.fntdata"/><Relationship Id="rId39" Type="http://schemas.openxmlformats.org/officeDocument/2006/relationships/font" Target="fonts/FiraSansExtraCondensedMedium-bold.fntdata"/><Relationship Id="rId38" Type="http://schemas.openxmlformats.org/officeDocument/2006/relationships/font" Target="fonts/FiraSansExtraCondensedMedium-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JosefinSansSemiBold-italic.fntdata"/><Relationship Id="rId50" Type="http://schemas.openxmlformats.org/officeDocument/2006/relationships/font" Target="fonts/JosefinSansSemiBold-bold.fntdata"/><Relationship Id="rId53" Type="http://schemas.openxmlformats.org/officeDocument/2006/relationships/font" Target="fonts/JosefinSansLight-regular.fntdata"/><Relationship Id="rId52" Type="http://schemas.openxmlformats.org/officeDocument/2006/relationships/font" Target="fonts/JosefinSansSemiBold-boldItalic.fntdata"/><Relationship Id="rId11" Type="http://schemas.openxmlformats.org/officeDocument/2006/relationships/slide" Target="slides/slide7.xml"/><Relationship Id="rId55" Type="http://schemas.openxmlformats.org/officeDocument/2006/relationships/font" Target="fonts/JosefinSansLight-italic.fntdata"/><Relationship Id="rId10" Type="http://schemas.openxmlformats.org/officeDocument/2006/relationships/slide" Target="slides/slide6.xml"/><Relationship Id="rId54" Type="http://schemas.openxmlformats.org/officeDocument/2006/relationships/font" Target="fonts/JosefinSansLight-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JosefinSans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7f4c8c877b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7f4c8c877b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7f4c8c877b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7f4c8c877b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Berdasarkan hasil analisis, kami menemukan bahwa penjualan dan revenue yang dihasilkan pada weekend lebih tinggi dibandingkan weekdays.</a:t>
            </a:r>
            <a:endParaRPr/>
          </a:p>
          <a:p>
            <a:pPr indent="0" lvl="0" marL="0" rtl="0" algn="l">
              <a:spcBef>
                <a:spcPts val="0"/>
              </a:spcBef>
              <a:spcAft>
                <a:spcPts val="0"/>
              </a:spcAft>
              <a:buNone/>
            </a:pPr>
            <a:r>
              <a:rPr lang="en"/>
              <a:t>Perbedaan penjualan mencapai 45% lebih tinggi pada weekend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9fc7be35b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9fc7be35b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Jika dilihat dari penjualan mingguan selama tahun 2017, kita bisa lihat bahwa peningkatan signifikan terjadi pada bulan April dan Desember.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Hal ini dikarenakan pada bulan April terdapat perayaan Children’s Day dan pada bulan Desember ada perayaan Natal.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Kita jg bs lihat bahwa terdapat penurunan penjualan di bulan Agustus, hal ini dapat disebabkan oleh adanya hurricane atlantic di bulan Agustus. Bulan Agustus juga bertepatan dengan tahun ajaran baru sekolah di Mexico.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7f4c8c877b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7f4c8c877b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Hasil analisa lebih lanjut juga menunjukkan bahwa 80% dari pendapatan tahun 2017 merupakan hasil penjualan dari 13 product berikut.</a:t>
            </a:r>
            <a:endParaRPr sz="1400"/>
          </a:p>
          <a:p>
            <a:pPr indent="0" lvl="0" marL="0" rtl="0" algn="l">
              <a:spcBef>
                <a:spcPts val="0"/>
              </a:spcBef>
              <a:spcAft>
                <a:spcPts val="0"/>
              </a:spcAft>
              <a:buNone/>
            </a:pPr>
            <a:r>
              <a:rPr lang="en" sz="1400"/>
              <a:t>Kita merekomendasikan MTS untuk memperbanyak persediaan/ stock 13 product ini.</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a84ee0994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a84ee0994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Kita juga bisa mengelompokkan product2 MTS ke dalam 3 kategori, berdasarkan throughput/ tingkat penjualannya, yaitu fast, moderate, &amp; slow.</a:t>
            </a:r>
            <a:endParaRPr/>
          </a:p>
          <a:p>
            <a:pPr indent="0" lvl="0" marL="0" rtl="0" algn="l">
              <a:spcBef>
                <a:spcPts val="0"/>
              </a:spcBef>
              <a:spcAft>
                <a:spcPts val="0"/>
              </a:spcAft>
              <a:buNone/>
            </a:pPr>
            <a:r>
              <a:rPr lang="en"/>
              <a:t>Kategori fast adalah produk2 yg terjual &gt; 50 unit/ month, moderate 28-50 unit/ month, slow &lt; 28 unit per month</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7f4c8c877b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7f4c8c877b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Berdasarkan hasil analisis, kita jg menemukan bahwa 50% dari pendapatan MTS dimotori oleh penjualan di 7 kota saja.</a:t>
            </a:r>
            <a:endParaRPr sz="1200"/>
          </a:p>
          <a:p>
            <a:pPr indent="0" lvl="0" marL="0" rtl="0" algn="l">
              <a:spcBef>
                <a:spcPts val="0"/>
              </a:spcBef>
              <a:spcAft>
                <a:spcPts val="0"/>
              </a:spcAft>
              <a:buNone/>
            </a:pPr>
            <a:r>
              <a:rPr lang="en" sz="1200"/>
              <a:t>Tp perlu dinote jg bahwa kota2 ini merupakan kota dengan kepadatan penduduk yang lebih tinggi.</a:t>
            </a:r>
            <a:endParaRPr sz="1200"/>
          </a:p>
          <a:p>
            <a:pPr indent="0" lvl="0" marL="0" rtl="0" algn="l">
              <a:spcBef>
                <a:spcPts val="0"/>
              </a:spcBef>
              <a:spcAft>
                <a:spcPts val="0"/>
              </a:spcAft>
              <a:buNone/>
            </a:pPr>
            <a:r>
              <a:rPr lang="en" sz="1200"/>
              <a:t>Kita bisa merekomendasikan MTS untuk memfokuskan promosi di kota2 ini melalui campaign/ event.</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9fc7be35b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9fc7be35b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Td sudah sempat dimention bahwa MTS buka di 4 kategori lokasi yaitu downtown, commercial, residential, &amp; airport</a:t>
            </a:r>
            <a:endParaRPr sz="1300"/>
          </a:p>
          <a:p>
            <a:pPr indent="0" lvl="0" marL="0" rtl="0" algn="l">
              <a:spcBef>
                <a:spcPts val="0"/>
              </a:spcBef>
              <a:spcAft>
                <a:spcPts val="0"/>
              </a:spcAft>
              <a:buNone/>
            </a:pPr>
            <a:r>
              <a:rPr lang="en" sz="1300"/>
              <a:t>Findings dari kita adalah revenue tertinggi dihasilkan oleh toko2 di lokasi downtown. Tp perlu dinote bahwa lokasi dowtown punya # toko yang paling banyak.</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9fc7be35b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9fc7be35b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Tapi jika dilihat dari pendapatan rata2 per toko di tiap lokasi, kita bisa lihat bahwa toko di airport memiliki rata2 tertinggi, walaupun dengan jumlah toko yang paling sedikit.</a:t>
            </a:r>
            <a:endParaRPr sz="1300"/>
          </a:p>
          <a:p>
            <a:pPr indent="0" lvl="0" marL="0" rtl="0" algn="l">
              <a:spcBef>
                <a:spcPts val="0"/>
              </a:spcBef>
              <a:spcAft>
                <a:spcPts val="0"/>
              </a:spcAft>
              <a:buNone/>
            </a:pPr>
            <a:r>
              <a:rPr lang="en" sz="1300"/>
              <a:t>Berdasarkan temuan ini, kita jg bisa recommend ekspansi ke bandara2 di kota2 lain.</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c95f375b3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c95f375b3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7f4c8c877b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7f4c8c877b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highlight>
                  <a:srgbClr val="F8F9FA"/>
                </a:highlight>
              </a:rPr>
              <a:t>1. Increasing the stores in certain areas will increase the revenue</a:t>
            </a:r>
            <a:endParaRPr sz="1300">
              <a:solidFill>
                <a:schemeClr val="dk1"/>
              </a:solidFill>
              <a:highlight>
                <a:srgbClr val="F8F9FA"/>
              </a:highlight>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F8F9FA"/>
                </a:highlight>
              </a:rPr>
              <a:t>2. Bundling low moving products with fast moving products will generate more revenue</a:t>
            </a:r>
            <a:endParaRPr sz="1300">
              <a:solidFill>
                <a:schemeClr val="dk1"/>
              </a:solidFill>
              <a:highlight>
                <a:srgbClr val="F8F9FA"/>
              </a:highlight>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F8F9FA"/>
                </a:highlight>
              </a:rPr>
              <a:t>3.Boosting sales on products that generates 80% of revenue </a:t>
            </a:r>
            <a:endParaRPr sz="1300">
              <a:solidFill>
                <a:schemeClr val="dk1"/>
              </a:solidFill>
              <a:highlight>
                <a:srgbClr val="F8F9FA"/>
              </a:highlight>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F8F9FA"/>
                </a:highlight>
              </a:rPr>
              <a:t>4. Add more products that generates more revenue</a:t>
            </a:r>
            <a:endParaRPr sz="1300">
              <a:solidFill>
                <a:schemeClr val="dk1"/>
              </a:solidFill>
              <a:highlight>
                <a:srgbClr val="F8F9FA"/>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95f375b38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95f375b38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9fc7be35b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19fc7be35b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8F9FA"/>
                </a:highlight>
              </a:rPr>
              <a:t>1. Increasing the stores in certain areas will increase the revenue</a:t>
            </a:r>
            <a:endParaRPr sz="1300">
              <a:solidFill>
                <a:schemeClr val="dk1"/>
              </a:solidFill>
              <a:highlight>
                <a:srgbClr val="F8F9FA"/>
              </a:highlight>
            </a:endParaRPr>
          </a:p>
          <a:p>
            <a:pPr indent="0" lvl="0" marL="0" rtl="0" algn="l">
              <a:spcBef>
                <a:spcPts val="0"/>
              </a:spcBef>
              <a:spcAft>
                <a:spcPts val="0"/>
              </a:spcAft>
              <a:buNone/>
            </a:pPr>
            <a:r>
              <a:rPr lang="en" sz="1300">
                <a:solidFill>
                  <a:schemeClr val="dk1"/>
                </a:solidFill>
                <a:highlight>
                  <a:srgbClr val="F8F9FA"/>
                </a:highlight>
              </a:rPr>
              <a:t>2. Bundling low moving products with fast moving products will generate more revenue</a:t>
            </a:r>
            <a:endParaRPr sz="1300">
              <a:solidFill>
                <a:schemeClr val="dk1"/>
              </a:solidFill>
              <a:highlight>
                <a:srgbClr val="F8F9FA"/>
              </a:highlight>
            </a:endParaRPr>
          </a:p>
          <a:p>
            <a:pPr indent="0" lvl="0" marL="0" rtl="0" algn="l">
              <a:spcBef>
                <a:spcPts val="0"/>
              </a:spcBef>
              <a:spcAft>
                <a:spcPts val="0"/>
              </a:spcAft>
              <a:buNone/>
            </a:pPr>
            <a:r>
              <a:rPr lang="en" sz="1300">
                <a:solidFill>
                  <a:schemeClr val="dk1"/>
                </a:solidFill>
                <a:highlight>
                  <a:srgbClr val="F8F9FA"/>
                </a:highlight>
              </a:rPr>
              <a:t>3.Boosting sales on products that generates 80% of revenue </a:t>
            </a:r>
            <a:endParaRPr sz="1300">
              <a:solidFill>
                <a:schemeClr val="dk1"/>
              </a:solidFill>
              <a:highlight>
                <a:srgbClr val="F8F9FA"/>
              </a:highlight>
            </a:endParaRPr>
          </a:p>
          <a:p>
            <a:pPr indent="0" lvl="0" marL="0" rtl="0" algn="l">
              <a:spcBef>
                <a:spcPts val="0"/>
              </a:spcBef>
              <a:spcAft>
                <a:spcPts val="0"/>
              </a:spcAft>
              <a:buNone/>
            </a:pPr>
            <a:r>
              <a:rPr lang="en" sz="1300">
                <a:solidFill>
                  <a:schemeClr val="dk1"/>
                </a:solidFill>
                <a:highlight>
                  <a:srgbClr val="F8F9FA"/>
                </a:highlight>
              </a:rPr>
              <a:t>4. Add more products that generates more revenue</a:t>
            </a:r>
            <a:endParaRPr sz="1300">
              <a:solidFill>
                <a:schemeClr val="dk1"/>
              </a:solidFill>
              <a:highlight>
                <a:srgbClr val="F8F9FA"/>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Bullet point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c95f375b38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c95f375b38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9fc7be35b9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9fc7be35b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 split with garis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ca275fbaf4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ca275fbaf4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a422abbff4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a422abbff4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c91aa0ac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c91aa0ac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788e9a590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788e9a590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a275fba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ca275fba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 bg putih, coba variasi warna di font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a84ee0994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a84ee0994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 shorten lagi, review lagi highlighting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788e9a59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c788e9a59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Masukin source tas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7f4c8c877b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7f4c8c877b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Berikut recap penjualan MTS di 2017, bisa kita lihat terjadi stagnasi di awal hingga pertengahan tahun &amp; ada kenaikan pada Desember/ akhir tahun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7f4c8c877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7f4c8c877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highliting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cab08de558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cab08de558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Explore executive summary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94500" y="588600"/>
            <a:ext cx="5392800" cy="1983300"/>
          </a:xfrm>
          <a:prstGeom prst="rect">
            <a:avLst/>
          </a:prstGeom>
        </p:spPr>
        <p:txBody>
          <a:bodyPr anchorCtr="0" anchor="t" bIns="91425" lIns="91425" spcFirstLastPara="1" rIns="91425" wrap="square" tIns="201150">
            <a:noAutofit/>
          </a:bodyPr>
          <a:lstStyle>
            <a:lvl1pPr lvl="0" rtl="0">
              <a:lnSpc>
                <a:spcPct val="100000"/>
              </a:lnSpc>
              <a:spcBef>
                <a:spcPts val="0"/>
              </a:spcBef>
              <a:spcAft>
                <a:spcPts val="0"/>
              </a:spcAft>
              <a:buSzPts val="5200"/>
              <a:buFont typeface="Josefin Sans"/>
              <a:buNone/>
              <a:defRPr b="1" sz="5200">
                <a:latin typeface="Josefin Sans"/>
                <a:ea typeface="Josefin Sans"/>
                <a:cs typeface="Josefin Sans"/>
                <a:sym typeface="Josefin Sans"/>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94500" y="2499325"/>
            <a:ext cx="3335700" cy="792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Light"/>
              <a:buNone/>
              <a:defRPr b="1" sz="1800">
                <a:solidFill>
                  <a:schemeClr val="dk2"/>
                </a:solidFill>
                <a:latin typeface="Josefin Sans"/>
                <a:ea typeface="Josefin Sans"/>
                <a:cs typeface="Josefin Sans"/>
                <a:sym typeface="Josefin Sa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1" name="Google Shape;11;p2"/>
          <p:cNvCxnSpPr/>
          <p:nvPr/>
        </p:nvCxnSpPr>
        <p:spPr>
          <a:xfrm>
            <a:off x="542275" y="758250"/>
            <a:ext cx="0" cy="2878500"/>
          </a:xfrm>
          <a:prstGeom prst="straightConnector1">
            <a:avLst/>
          </a:prstGeom>
          <a:noFill/>
          <a:ln cap="flat" cmpd="sng" w="114300">
            <a:solidFill>
              <a:schemeClr val="accent1"/>
            </a:solidFill>
            <a:prstDash val="solid"/>
            <a:round/>
            <a:headEnd len="med" w="med" type="none"/>
            <a:tailEnd len="med" w="med" type="none"/>
          </a:ln>
        </p:spPr>
      </p:cxnSp>
      <p:cxnSp>
        <p:nvCxnSpPr>
          <p:cNvPr id="12" name="Google Shape;12;p2"/>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sp>
        <p:nvSpPr>
          <p:cNvPr id="74" name="Google Shape;74;p11"/>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1"/>
          <p:cNvSpPr txBox="1"/>
          <p:nvPr>
            <p:ph hasCustomPrompt="1" idx="2"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76" name="Google Shape;76;p11"/>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77" name="Google Shape;77;p11"/>
          <p:cNvSpPr txBox="1"/>
          <p:nvPr>
            <p:ph idx="1" type="subTitle"/>
          </p:nvPr>
        </p:nvSpPr>
        <p:spPr>
          <a:xfrm>
            <a:off x="1835950" y="2628600"/>
            <a:ext cx="4772100" cy="296100"/>
          </a:xfrm>
          <a:prstGeom prst="rect">
            <a:avLst/>
          </a:prstGeom>
          <a:noFill/>
          <a:ln>
            <a:noFill/>
          </a:ln>
        </p:spPr>
        <p:txBody>
          <a:bodyPr anchorCtr="0" anchor="t" bIns="0" lIns="91425" spcFirstLastPara="1" rIns="91425" wrap="square" tIns="0">
            <a:noAutofit/>
          </a:bodyPr>
          <a:lstStyle>
            <a:lvl1pPr lvl="0" rtl="0">
              <a:lnSpc>
                <a:spcPct val="100000"/>
              </a:lnSpc>
              <a:spcBef>
                <a:spcPts val="0"/>
              </a:spcBef>
              <a:spcAft>
                <a:spcPts val="0"/>
              </a:spcAft>
              <a:buClr>
                <a:schemeClr val="dk1"/>
              </a:buClr>
              <a:buSzPts val="2000"/>
              <a:buFont typeface="Josefin Sans"/>
              <a:buNone/>
              <a:defRPr sz="18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78" name="Google Shape;78;p11"/>
          <p:cNvSpPr txBox="1"/>
          <p:nvPr>
            <p:ph hasCustomPrompt="1" idx="3" type="title"/>
          </p:nvPr>
        </p:nvSpPr>
        <p:spPr>
          <a:xfrm>
            <a:off x="1835725" y="1786800"/>
            <a:ext cx="5837100" cy="841800"/>
          </a:xfrm>
          <a:prstGeom prst="rect">
            <a:avLst/>
          </a:prstGeom>
        </p:spPr>
        <p:txBody>
          <a:bodyPr anchorCtr="0" anchor="b" bIns="91425" lIns="91425" spcFirstLastPara="1" rIns="91425" wrap="square" tIns="0">
            <a:noAutofit/>
          </a:bodyPr>
          <a:lstStyle>
            <a:lvl1pPr indent="0" lvl="0" marL="0" marR="0" rtl="0" algn="l">
              <a:lnSpc>
                <a:spcPct val="100000"/>
              </a:lnSpc>
              <a:spcBef>
                <a:spcPts val="0"/>
              </a:spcBef>
              <a:spcAft>
                <a:spcPts val="0"/>
              </a:spcAft>
              <a:buClr>
                <a:schemeClr val="dk1"/>
              </a:buClr>
              <a:buSzPts val="3600"/>
              <a:buFont typeface="Josefin Sans"/>
              <a:buNone/>
              <a:defRPr sz="7100">
                <a:solidFill>
                  <a:schemeClr val="accent1"/>
                </a:solidFill>
              </a:defRPr>
            </a:lvl1pPr>
            <a:lvl2pPr lvl="1"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9pPr>
          </a:lstStyle>
          <a:p>
            <a:r>
              <a:t>xx%</a:t>
            </a:r>
          </a:p>
        </p:txBody>
      </p:sp>
      <p:cxnSp>
        <p:nvCxnSpPr>
          <p:cNvPr id="79" name="Google Shape;79;p11"/>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80" name="Google Shape;80;p11"/>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cxnSp>
        <p:nvCxnSpPr>
          <p:cNvPr id="81" name="Google Shape;81;p11"/>
          <p:cNvCxnSpPr/>
          <p:nvPr/>
        </p:nvCxnSpPr>
        <p:spPr>
          <a:xfrm>
            <a:off x="1835950" y="1276675"/>
            <a:ext cx="27105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2" name="Shape 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83" name="Shape 83"/>
        <p:cNvGrpSpPr/>
        <p:nvPr/>
      </p:nvGrpSpPr>
      <p:grpSpPr>
        <a:xfrm>
          <a:off x="0" y="0"/>
          <a:ext cx="0" cy="0"/>
          <a:chOff x="0" y="0"/>
          <a:chExt cx="0" cy="0"/>
        </a:xfrm>
      </p:grpSpPr>
      <p:cxnSp>
        <p:nvCxnSpPr>
          <p:cNvPr id="84" name="Google Shape;84;p13"/>
          <p:cNvCxnSpPr/>
          <p:nvPr/>
        </p:nvCxnSpPr>
        <p:spPr>
          <a:xfrm>
            <a:off x="-14031" y="1217264"/>
            <a:ext cx="3594900" cy="0"/>
          </a:xfrm>
          <a:prstGeom prst="straightConnector1">
            <a:avLst/>
          </a:prstGeom>
          <a:noFill/>
          <a:ln cap="flat" cmpd="sng" w="9525">
            <a:solidFill>
              <a:schemeClr val="accent1"/>
            </a:solidFill>
            <a:prstDash val="solid"/>
            <a:round/>
            <a:headEnd len="med" w="med" type="none"/>
            <a:tailEnd len="med" w="med" type="none"/>
          </a:ln>
        </p:spPr>
      </p:cxnSp>
      <p:sp>
        <p:nvSpPr>
          <p:cNvPr id="85" name="Google Shape;85;p13"/>
          <p:cNvSpPr txBox="1"/>
          <p:nvPr>
            <p:ph type="title"/>
          </p:nvPr>
        </p:nvSpPr>
        <p:spPr>
          <a:xfrm>
            <a:off x="1697700" y="1738964"/>
            <a:ext cx="2963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Josefin Sans"/>
              <a:buNone/>
              <a:defRPr b="1" sz="1800">
                <a:latin typeface="Josefin Sans"/>
                <a:ea typeface="Josefin Sans"/>
                <a:cs typeface="Josefin Sans"/>
                <a:sym typeface="Josefin Sans"/>
              </a:defRPr>
            </a:lvl1pPr>
            <a:lvl2pPr lvl="1" rtl="0">
              <a:spcBef>
                <a:spcPts val="0"/>
              </a:spcBef>
              <a:spcAft>
                <a:spcPts val="0"/>
              </a:spcAft>
              <a:buSzPts val="2400"/>
              <a:buFont typeface="Josefin Sans"/>
              <a:buNone/>
              <a:defRPr b="1" sz="2400">
                <a:latin typeface="Josefin Sans"/>
                <a:ea typeface="Josefin Sans"/>
                <a:cs typeface="Josefin Sans"/>
                <a:sym typeface="Josefin Sans"/>
              </a:defRPr>
            </a:lvl2pPr>
            <a:lvl3pPr lvl="2" rtl="0">
              <a:spcBef>
                <a:spcPts val="0"/>
              </a:spcBef>
              <a:spcAft>
                <a:spcPts val="0"/>
              </a:spcAft>
              <a:buSzPts val="2400"/>
              <a:buFont typeface="Josefin Sans"/>
              <a:buNone/>
              <a:defRPr b="1" sz="2400">
                <a:latin typeface="Josefin Sans"/>
                <a:ea typeface="Josefin Sans"/>
                <a:cs typeface="Josefin Sans"/>
                <a:sym typeface="Josefin Sans"/>
              </a:defRPr>
            </a:lvl3pPr>
            <a:lvl4pPr lvl="3" rtl="0">
              <a:spcBef>
                <a:spcPts val="0"/>
              </a:spcBef>
              <a:spcAft>
                <a:spcPts val="0"/>
              </a:spcAft>
              <a:buSzPts val="2400"/>
              <a:buFont typeface="Josefin Sans"/>
              <a:buNone/>
              <a:defRPr b="1" sz="2400">
                <a:latin typeface="Josefin Sans"/>
                <a:ea typeface="Josefin Sans"/>
                <a:cs typeface="Josefin Sans"/>
                <a:sym typeface="Josefin Sans"/>
              </a:defRPr>
            </a:lvl4pPr>
            <a:lvl5pPr lvl="4" rtl="0">
              <a:spcBef>
                <a:spcPts val="0"/>
              </a:spcBef>
              <a:spcAft>
                <a:spcPts val="0"/>
              </a:spcAft>
              <a:buSzPts val="2400"/>
              <a:buFont typeface="Josefin Sans"/>
              <a:buNone/>
              <a:defRPr b="1" sz="2400">
                <a:latin typeface="Josefin Sans"/>
                <a:ea typeface="Josefin Sans"/>
                <a:cs typeface="Josefin Sans"/>
                <a:sym typeface="Josefin Sans"/>
              </a:defRPr>
            </a:lvl5pPr>
            <a:lvl6pPr lvl="5" rtl="0">
              <a:spcBef>
                <a:spcPts val="0"/>
              </a:spcBef>
              <a:spcAft>
                <a:spcPts val="0"/>
              </a:spcAft>
              <a:buSzPts val="2400"/>
              <a:buFont typeface="Josefin Sans"/>
              <a:buNone/>
              <a:defRPr b="1" sz="2400">
                <a:latin typeface="Josefin Sans"/>
                <a:ea typeface="Josefin Sans"/>
                <a:cs typeface="Josefin Sans"/>
                <a:sym typeface="Josefin Sans"/>
              </a:defRPr>
            </a:lvl6pPr>
            <a:lvl7pPr lvl="6" rtl="0">
              <a:spcBef>
                <a:spcPts val="0"/>
              </a:spcBef>
              <a:spcAft>
                <a:spcPts val="0"/>
              </a:spcAft>
              <a:buSzPts val="2400"/>
              <a:buFont typeface="Josefin Sans"/>
              <a:buNone/>
              <a:defRPr b="1" sz="2400">
                <a:latin typeface="Josefin Sans"/>
                <a:ea typeface="Josefin Sans"/>
                <a:cs typeface="Josefin Sans"/>
                <a:sym typeface="Josefin Sans"/>
              </a:defRPr>
            </a:lvl7pPr>
            <a:lvl8pPr lvl="7" rtl="0">
              <a:spcBef>
                <a:spcPts val="0"/>
              </a:spcBef>
              <a:spcAft>
                <a:spcPts val="0"/>
              </a:spcAft>
              <a:buSzPts val="2400"/>
              <a:buFont typeface="Josefin Sans"/>
              <a:buNone/>
              <a:defRPr b="1" sz="2400">
                <a:latin typeface="Josefin Sans"/>
                <a:ea typeface="Josefin Sans"/>
                <a:cs typeface="Josefin Sans"/>
                <a:sym typeface="Josefin Sans"/>
              </a:defRPr>
            </a:lvl8pPr>
            <a:lvl9pPr lvl="8" rtl="0">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86" name="Google Shape;86;p13">
            <a:hlinkClick action="ppaction://hlinksldjump" r:id="rId2"/>
          </p:cNvPr>
          <p:cNvSpPr txBox="1"/>
          <p:nvPr>
            <p:ph hasCustomPrompt="1" idx="2" type="title"/>
          </p:nvPr>
        </p:nvSpPr>
        <p:spPr>
          <a:xfrm>
            <a:off x="1121625" y="1673264"/>
            <a:ext cx="576000" cy="593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9pPr>
          </a:lstStyle>
          <a:p>
            <a:r>
              <a:t>xx%</a:t>
            </a:r>
          </a:p>
        </p:txBody>
      </p:sp>
      <p:sp>
        <p:nvSpPr>
          <p:cNvPr id="87" name="Google Shape;87;p13"/>
          <p:cNvSpPr txBox="1"/>
          <p:nvPr>
            <p:ph idx="1" type="subTitle"/>
          </p:nvPr>
        </p:nvSpPr>
        <p:spPr>
          <a:xfrm>
            <a:off x="1697700" y="2264648"/>
            <a:ext cx="2712300" cy="645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88" name="Google Shape;88;p13"/>
          <p:cNvSpPr txBox="1"/>
          <p:nvPr>
            <p:ph idx="3" type="title"/>
          </p:nvPr>
        </p:nvSpPr>
        <p:spPr>
          <a:xfrm>
            <a:off x="1697700" y="3185564"/>
            <a:ext cx="2963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Josefin Sans"/>
              <a:buNone/>
              <a:defRPr b="1" sz="1800">
                <a:latin typeface="Josefin Sans"/>
                <a:ea typeface="Josefin Sans"/>
                <a:cs typeface="Josefin Sans"/>
                <a:sym typeface="Josefin Sans"/>
              </a:defRPr>
            </a:lvl1pPr>
            <a:lvl2pPr lvl="1" rtl="0">
              <a:spcBef>
                <a:spcPts val="0"/>
              </a:spcBef>
              <a:spcAft>
                <a:spcPts val="0"/>
              </a:spcAft>
              <a:buSzPts val="2400"/>
              <a:buFont typeface="Josefin Sans"/>
              <a:buNone/>
              <a:defRPr b="1" sz="2400">
                <a:latin typeface="Josefin Sans"/>
                <a:ea typeface="Josefin Sans"/>
                <a:cs typeface="Josefin Sans"/>
                <a:sym typeface="Josefin Sans"/>
              </a:defRPr>
            </a:lvl2pPr>
            <a:lvl3pPr lvl="2" rtl="0">
              <a:spcBef>
                <a:spcPts val="0"/>
              </a:spcBef>
              <a:spcAft>
                <a:spcPts val="0"/>
              </a:spcAft>
              <a:buSzPts val="2400"/>
              <a:buFont typeface="Josefin Sans"/>
              <a:buNone/>
              <a:defRPr b="1" sz="2400">
                <a:latin typeface="Josefin Sans"/>
                <a:ea typeface="Josefin Sans"/>
                <a:cs typeface="Josefin Sans"/>
                <a:sym typeface="Josefin Sans"/>
              </a:defRPr>
            </a:lvl3pPr>
            <a:lvl4pPr lvl="3" rtl="0">
              <a:spcBef>
                <a:spcPts val="0"/>
              </a:spcBef>
              <a:spcAft>
                <a:spcPts val="0"/>
              </a:spcAft>
              <a:buSzPts val="2400"/>
              <a:buFont typeface="Josefin Sans"/>
              <a:buNone/>
              <a:defRPr b="1" sz="2400">
                <a:latin typeface="Josefin Sans"/>
                <a:ea typeface="Josefin Sans"/>
                <a:cs typeface="Josefin Sans"/>
                <a:sym typeface="Josefin Sans"/>
              </a:defRPr>
            </a:lvl4pPr>
            <a:lvl5pPr lvl="4" rtl="0">
              <a:spcBef>
                <a:spcPts val="0"/>
              </a:spcBef>
              <a:spcAft>
                <a:spcPts val="0"/>
              </a:spcAft>
              <a:buSzPts val="2400"/>
              <a:buFont typeface="Josefin Sans"/>
              <a:buNone/>
              <a:defRPr b="1" sz="2400">
                <a:latin typeface="Josefin Sans"/>
                <a:ea typeface="Josefin Sans"/>
                <a:cs typeface="Josefin Sans"/>
                <a:sym typeface="Josefin Sans"/>
              </a:defRPr>
            </a:lvl5pPr>
            <a:lvl6pPr lvl="5" rtl="0">
              <a:spcBef>
                <a:spcPts val="0"/>
              </a:spcBef>
              <a:spcAft>
                <a:spcPts val="0"/>
              </a:spcAft>
              <a:buSzPts val="2400"/>
              <a:buFont typeface="Josefin Sans"/>
              <a:buNone/>
              <a:defRPr b="1" sz="2400">
                <a:latin typeface="Josefin Sans"/>
                <a:ea typeface="Josefin Sans"/>
                <a:cs typeface="Josefin Sans"/>
                <a:sym typeface="Josefin Sans"/>
              </a:defRPr>
            </a:lvl6pPr>
            <a:lvl7pPr lvl="6" rtl="0">
              <a:spcBef>
                <a:spcPts val="0"/>
              </a:spcBef>
              <a:spcAft>
                <a:spcPts val="0"/>
              </a:spcAft>
              <a:buSzPts val="2400"/>
              <a:buFont typeface="Josefin Sans"/>
              <a:buNone/>
              <a:defRPr b="1" sz="2400">
                <a:latin typeface="Josefin Sans"/>
                <a:ea typeface="Josefin Sans"/>
                <a:cs typeface="Josefin Sans"/>
                <a:sym typeface="Josefin Sans"/>
              </a:defRPr>
            </a:lvl7pPr>
            <a:lvl8pPr lvl="7" rtl="0">
              <a:spcBef>
                <a:spcPts val="0"/>
              </a:spcBef>
              <a:spcAft>
                <a:spcPts val="0"/>
              </a:spcAft>
              <a:buSzPts val="2400"/>
              <a:buFont typeface="Josefin Sans"/>
              <a:buNone/>
              <a:defRPr b="1" sz="2400">
                <a:latin typeface="Josefin Sans"/>
                <a:ea typeface="Josefin Sans"/>
                <a:cs typeface="Josefin Sans"/>
                <a:sym typeface="Josefin Sans"/>
              </a:defRPr>
            </a:lvl8pPr>
            <a:lvl9pPr lvl="8" rtl="0">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89" name="Google Shape;89;p13"/>
          <p:cNvSpPr txBox="1"/>
          <p:nvPr>
            <p:ph hasCustomPrompt="1" idx="4" type="title"/>
          </p:nvPr>
        </p:nvSpPr>
        <p:spPr>
          <a:xfrm>
            <a:off x="1121600" y="3119864"/>
            <a:ext cx="576000" cy="593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9pPr>
          </a:lstStyle>
          <a:p>
            <a:r>
              <a:t>xx%</a:t>
            </a:r>
          </a:p>
        </p:txBody>
      </p:sp>
      <p:sp>
        <p:nvSpPr>
          <p:cNvPr id="90" name="Google Shape;90;p13"/>
          <p:cNvSpPr txBox="1"/>
          <p:nvPr>
            <p:ph idx="5" type="subTitle"/>
          </p:nvPr>
        </p:nvSpPr>
        <p:spPr>
          <a:xfrm>
            <a:off x="1697700" y="3711255"/>
            <a:ext cx="2712300" cy="649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91" name="Google Shape;91;p13"/>
          <p:cNvSpPr txBox="1"/>
          <p:nvPr>
            <p:ph idx="6" type="title"/>
          </p:nvPr>
        </p:nvSpPr>
        <p:spPr>
          <a:xfrm>
            <a:off x="5662500" y="1738964"/>
            <a:ext cx="2963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Josefin Sans"/>
              <a:buNone/>
              <a:defRPr b="1" sz="1800">
                <a:latin typeface="Josefin Sans"/>
                <a:ea typeface="Josefin Sans"/>
                <a:cs typeface="Josefin Sans"/>
                <a:sym typeface="Josefin Sans"/>
              </a:defRPr>
            </a:lvl1pPr>
            <a:lvl2pPr lvl="1" rtl="0">
              <a:spcBef>
                <a:spcPts val="0"/>
              </a:spcBef>
              <a:spcAft>
                <a:spcPts val="0"/>
              </a:spcAft>
              <a:buSzPts val="2400"/>
              <a:buFont typeface="Josefin Sans"/>
              <a:buNone/>
              <a:defRPr b="1" sz="2400">
                <a:latin typeface="Josefin Sans"/>
                <a:ea typeface="Josefin Sans"/>
                <a:cs typeface="Josefin Sans"/>
                <a:sym typeface="Josefin Sans"/>
              </a:defRPr>
            </a:lvl2pPr>
            <a:lvl3pPr lvl="2" rtl="0">
              <a:spcBef>
                <a:spcPts val="0"/>
              </a:spcBef>
              <a:spcAft>
                <a:spcPts val="0"/>
              </a:spcAft>
              <a:buSzPts val="2400"/>
              <a:buFont typeface="Josefin Sans"/>
              <a:buNone/>
              <a:defRPr b="1" sz="2400">
                <a:latin typeface="Josefin Sans"/>
                <a:ea typeface="Josefin Sans"/>
                <a:cs typeface="Josefin Sans"/>
                <a:sym typeface="Josefin Sans"/>
              </a:defRPr>
            </a:lvl3pPr>
            <a:lvl4pPr lvl="3" rtl="0">
              <a:spcBef>
                <a:spcPts val="0"/>
              </a:spcBef>
              <a:spcAft>
                <a:spcPts val="0"/>
              </a:spcAft>
              <a:buSzPts val="2400"/>
              <a:buFont typeface="Josefin Sans"/>
              <a:buNone/>
              <a:defRPr b="1" sz="2400">
                <a:latin typeface="Josefin Sans"/>
                <a:ea typeface="Josefin Sans"/>
                <a:cs typeface="Josefin Sans"/>
                <a:sym typeface="Josefin Sans"/>
              </a:defRPr>
            </a:lvl4pPr>
            <a:lvl5pPr lvl="4" rtl="0">
              <a:spcBef>
                <a:spcPts val="0"/>
              </a:spcBef>
              <a:spcAft>
                <a:spcPts val="0"/>
              </a:spcAft>
              <a:buSzPts val="2400"/>
              <a:buFont typeface="Josefin Sans"/>
              <a:buNone/>
              <a:defRPr b="1" sz="2400">
                <a:latin typeface="Josefin Sans"/>
                <a:ea typeface="Josefin Sans"/>
                <a:cs typeface="Josefin Sans"/>
                <a:sym typeface="Josefin Sans"/>
              </a:defRPr>
            </a:lvl5pPr>
            <a:lvl6pPr lvl="5" rtl="0">
              <a:spcBef>
                <a:spcPts val="0"/>
              </a:spcBef>
              <a:spcAft>
                <a:spcPts val="0"/>
              </a:spcAft>
              <a:buSzPts val="2400"/>
              <a:buFont typeface="Josefin Sans"/>
              <a:buNone/>
              <a:defRPr b="1" sz="2400">
                <a:latin typeface="Josefin Sans"/>
                <a:ea typeface="Josefin Sans"/>
                <a:cs typeface="Josefin Sans"/>
                <a:sym typeface="Josefin Sans"/>
              </a:defRPr>
            </a:lvl6pPr>
            <a:lvl7pPr lvl="6" rtl="0">
              <a:spcBef>
                <a:spcPts val="0"/>
              </a:spcBef>
              <a:spcAft>
                <a:spcPts val="0"/>
              </a:spcAft>
              <a:buSzPts val="2400"/>
              <a:buFont typeface="Josefin Sans"/>
              <a:buNone/>
              <a:defRPr b="1" sz="2400">
                <a:latin typeface="Josefin Sans"/>
                <a:ea typeface="Josefin Sans"/>
                <a:cs typeface="Josefin Sans"/>
                <a:sym typeface="Josefin Sans"/>
              </a:defRPr>
            </a:lvl7pPr>
            <a:lvl8pPr lvl="7" rtl="0">
              <a:spcBef>
                <a:spcPts val="0"/>
              </a:spcBef>
              <a:spcAft>
                <a:spcPts val="0"/>
              </a:spcAft>
              <a:buSzPts val="2400"/>
              <a:buFont typeface="Josefin Sans"/>
              <a:buNone/>
              <a:defRPr b="1" sz="2400">
                <a:latin typeface="Josefin Sans"/>
                <a:ea typeface="Josefin Sans"/>
                <a:cs typeface="Josefin Sans"/>
                <a:sym typeface="Josefin Sans"/>
              </a:defRPr>
            </a:lvl8pPr>
            <a:lvl9pPr lvl="8" rtl="0">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92" name="Google Shape;92;p13"/>
          <p:cNvSpPr txBox="1"/>
          <p:nvPr>
            <p:ph hasCustomPrompt="1" idx="7" type="title"/>
          </p:nvPr>
        </p:nvSpPr>
        <p:spPr>
          <a:xfrm>
            <a:off x="5086400" y="1673264"/>
            <a:ext cx="576000" cy="593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9pPr>
          </a:lstStyle>
          <a:p>
            <a:r>
              <a:t>xx%</a:t>
            </a:r>
          </a:p>
        </p:txBody>
      </p:sp>
      <p:sp>
        <p:nvSpPr>
          <p:cNvPr id="93" name="Google Shape;93;p13"/>
          <p:cNvSpPr txBox="1"/>
          <p:nvPr>
            <p:ph idx="8" type="subTitle"/>
          </p:nvPr>
        </p:nvSpPr>
        <p:spPr>
          <a:xfrm>
            <a:off x="5662500" y="2264648"/>
            <a:ext cx="2712300" cy="645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94" name="Google Shape;94;p13"/>
          <p:cNvSpPr txBox="1"/>
          <p:nvPr>
            <p:ph idx="9" type="title"/>
          </p:nvPr>
        </p:nvSpPr>
        <p:spPr>
          <a:xfrm>
            <a:off x="5662500" y="3185564"/>
            <a:ext cx="2963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Josefin Sans"/>
              <a:buNone/>
              <a:defRPr b="1" sz="1800">
                <a:latin typeface="Josefin Sans"/>
                <a:ea typeface="Josefin Sans"/>
                <a:cs typeface="Josefin Sans"/>
                <a:sym typeface="Josefin Sans"/>
              </a:defRPr>
            </a:lvl1pPr>
            <a:lvl2pPr lvl="1" rtl="0">
              <a:spcBef>
                <a:spcPts val="0"/>
              </a:spcBef>
              <a:spcAft>
                <a:spcPts val="0"/>
              </a:spcAft>
              <a:buSzPts val="2400"/>
              <a:buFont typeface="Josefin Sans"/>
              <a:buNone/>
              <a:defRPr b="1" sz="2400">
                <a:latin typeface="Josefin Sans"/>
                <a:ea typeface="Josefin Sans"/>
                <a:cs typeface="Josefin Sans"/>
                <a:sym typeface="Josefin Sans"/>
              </a:defRPr>
            </a:lvl2pPr>
            <a:lvl3pPr lvl="2" rtl="0">
              <a:spcBef>
                <a:spcPts val="0"/>
              </a:spcBef>
              <a:spcAft>
                <a:spcPts val="0"/>
              </a:spcAft>
              <a:buSzPts val="2400"/>
              <a:buFont typeface="Josefin Sans"/>
              <a:buNone/>
              <a:defRPr b="1" sz="2400">
                <a:latin typeface="Josefin Sans"/>
                <a:ea typeface="Josefin Sans"/>
                <a:cs typeface="Josefin Sans"/>
                <a:sym typeface="Josefin Sans"/>
              </a:defRPr>
            </a:lvl3pPr>
            <a:lvl4pPr lvl="3" rtl="0">
              <a:spcBef>
                <a:spcPts val="0"/>
              </a:spcBef>
              <a:spcAft>
                <a:spcPts val="0"/>
              </a:spcAft>
              <a:buSzPts val="2400"/>
              <a:buFont typeface="Josefin Sans"/>
              <a:buNone/>
              <a:defRPr b="1" sz="2400">
                <a:latin typeface="Josefin Sans"/>
                <a:ea typeface="Josefin Sans"/>
                <a:cs typeface="Josefin Sans"/>
                <a:sym typeface="Josefin Sans"/>
              </a:defRPr>
            </a:lvl4pPr>
            <a:lvl5pPr lvl="4" rtl="0">
              <a:spcBef>
                <a:spcPts val="0"/>
              </a:spcBef>
              <a:spcAft>
                <a:spcPts val="0"/>
              </a:spcAft>
              <a:buSzPts val="2400"/>
              <a:buFont typeface="Josefin Sans"/>
              <a:buNone/>
              <a:defRPr b="1" sz="2400">
                <a:latin typeface="Josefin Sans"/>
                <a:ea typeface="Josefin Sans"/>
                <a:cs typeface="Josefin Sans"/>
                <a:sym typeface="Josefin Sans"/>
              </a:defRPr>
            </a:lvl5pPr>
            <a:lvl6pPr lvl="5" rtl="0">
              <a:spcBef>
                <a:spcPts val="0"/>
              </a:spcBef>
              <a:spcAft>
                <a:spcPts val="0"/>
              </a:spcAft>
              <a:buSzPts val="2400"/>
              <a:buFont typeface="Josefin Sans"/>
              <a:buNone/>
              <a:defRPr b="1" sz="2400">
                <a:latin typeface="Josefin Sans"/>
                <a:ea typeface="Josefin Sans"/>
                <a:cs typeface="Josefin Sans"/>
                <a:sym typeface="Josefin Sans"/>
              </a:defRPr>
            </a:lvl6pPr>
            <a:lvl7pPr lvl="6" rtl="0">
              <a:spcBef>
                <a:spcPts val="0"/>
              </a:spcBef>
              <a:spcAft>
                <a:spcPts val="0"/>
              </a:spcAft>
              <a:buSzPts val="2400"/>
              <a:buFont typeface="Josefin Sans"/>
              <a:buNone/>
              <a:defRPr b="1" sz="2400">
                <a:latin typeface="Josefin Sans"/>
                <a:ea typeface="Josefin Sans"/>
                <a:cs typeface="Josefin Sans"/>
                <a:sym typeface="Josefin Sans"/>
              </a:defRPr>
            </a:lvl7pPr>
            <a:lvl8pPr lvl="7" rtl="0">
              <a:spcBef>
                <a:spcPts val="0"/>
              </a:spcBef>
              <a:spcAft>
                <a:spcPts val="0"/>
              </a:spcAft>
              <a:buSzPts val="2400"/>
              <a:buFont typeface="Josefin Sans"/>
              <a:buNone/>
              <a:defRPr b="1" sz="2400">
                <a:latin typeface="Josefin Sans"/>
                <a:ea typeface="Josefin Sans"/>
                <a:cs typeface="Josefin Sans"/>
                <a:sym typeface="Josefin Sans"/>
              </a:defRPr>
            </a:lvl8pPr>
            <a:lvl9pPr lvl="8" rtl="0">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95" name="Google Shape;95;p13"/>
          <p:cNvSpPr txBox="1"/>
          <p:nvPr>
            <p:ph hasCustomPrompt="1" idx="13" type="title"/>
          </p:nvPr>
        </p:nvSpPr>
        <p:spPr>
          <a:xfrm>
            <a:off x="5087456" y="3119864"/>
            <a:ext cx="576000" cy="593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b="1" sz="3000">
                <a:solidFill>
                  <a:schemeClr val="accent1"/>
                </a:solidFill>
                <a:latin typeface="Josefin Sans"/>
                <a:ea typeface="Josefin Sans"/>
                <a:cs typeface="Josefin Sans"/>
                <a:sym typeface="Josefin Sans"/>
              </a:defRPr>
            </a:lvl9pPr>
          </a:lstStyle>
          <a:p>
            <a:r>
              <a:t>xx%</a:t>
            </a:r>
          </a:p>
        </p:txBody>
      </p:sp>
      <p:sp>
        <p:nvSpPr>
          <p:cNvPr id="96" name="Google Shape;96;p13"/>
          <p:cNvSpPr txBox="1"/>
          <p:nvPr>
            <p:ph idx="14" type="subTitle"/>
          </p:nvPr>
        </p:nvSpPr>
        <p:spPr>
          <a:xfrm>
            <a:off x="5662500" y="3711255"/>
            <a:ext cx="2712300" cy="649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97" name="Google Shape;97;p13"/>
          <p:cNvSpPr txBox="1"/>
          <p:nvPr>
            <p:ph idx="15" type="title"/>
          </p:nvPr>
        </p:nvSpPr>
        <p:spPr>
          <a:xfrm>
            <a:off x="1470900" y="476534"/>
            <a:ext cx="620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98" name="Google Shape;98;p13"/>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99" name="Google Shape;99;p13"/>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100" name="Shape 100"/>
        <p:cNvGrpSpPr/>
        <p:nvPr/>
      </p:nvGrpSpPr>
      <p:grpSpPr>
        <a:xfrm>
          <a:off x="0" y="0"/>
          <a:ext cx="0" cy="0"/>
          <a:chOff x="0" y="0"/>
          <a:chExt cx="0" cy="0"/>
        </a:xfrm>
      </p:grpSpPr>
      <p:sp>
        <p:nvSpPr>
          <p:cNvPr id="101" name="Google Shape;101;p14"/>
          <p:cNvSpPr txBox="1"/>
          <p:nvPr>
            <p:ph idx="1" type="subTitle"/>
          </p:nvPr>
        </p:nvSpPr>
        <p:spPr>
          <a:xfrm>
            <a:off x="2111850" y="1210325"/>
            <a:ext cx="5256600" cy="1823100"/>
          </a:xfrm>
          <a:prstGeom prst="rect">
            <a:avLst/>
          </a:prstGeom>
          <a:noFill/>
          <a:ln>
            <a:noFill/>
          </a:ln>
        </p:spPr>
        <p:txBody>
          <a:bodyPr anchorCtr="0" anchor="t" bIns="91425" lIns="91425" spcFirstLastPara="1" rIns="91425" wrap="square" tIns="91425">
            <a:noAutofit/>
          </a:bodyPr>
          <a:lstStyle>
            <a:lvl1pPr indent="-177800" lvl="0" marL="0" marR="0" rtl="0" algn="l">
              <a:lnSpc>
                <a:spcPct val="100000"/>
              </a:lnSpc>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9pPr>
          </a:lstStyle>
          <a:p/>
        </p:txBody>
      </p:sp>
      <p:sp>
        <p:nvSpPr>
          <p:cNvPr id="102" name="Google Shape;102;p14"/>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 name="Google Shape;103;p14"/>
          <p:cNvSpPr txBox="1"/>
          <p:nvPr>
            <p:ph hasCustomPrompt="1" idx="2"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104" name="Google Shape;104;p14"/>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cxnSp>
        <p:nvCxnSpPr>
          <p:cNvPr id="105" name="Google Shape;105;p14"/>
          <p:cNvCxnSpPr/>
          <p:nvPr/>
        </p:nvCxnSpPr>
        <p:spPr>
          <a:xfrm rot="5400000">
            <a:off x="503550" y="2653667"/>
            <a:ext cx="2544000" cy="0"/>
          </a:xfrm>
          <a:prstGeom prst="straightConnector1">
            <a:avLst/>
          </a:prstGeom>
          <a:noFill/>
          <a:ln cap="flat" cmpd="sng" w="76200">
            <a:solidFill>
              <a:schemeClr val="accent1"/>
            </a:solidFill>
            <a:prstDash val="solid"/>
            <a:round/>
            <a:headEnd len="med" w="med" type="none"/>
            <a:tailEnd len="med" w="med" type="none"/>
          </a:ln>
        </p:spPr>
      </p:cxnSp>
      <p:sp>
        <p:nvSpPr>
          <p:cNvPr id="106" name="Google Shape;106;p14"/>
          <p:cNvSpPr txBox="1"/>
          <p:nvPr>
            <p:ph idx="3" type="title"/>
          </p:nvPr>
        </p:nvSpPr>
        <p:spPr>
          <a:xfrm>
            <a:off x="2111850" y="3033325"/>
            <a:ext cx="5256600" cy="4449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600"/>
              <a:buFont typeface="Josefin Sans SemiBold"/>
              <a:buNone/>
              <a:defRPr b="0" sz="1800">
                <a:solidFill>
                  <a:schemeClr val="accent1"/>
                </a:solidFill>
                <a:latin typeface="Josefin Sans SemiBold"/>
                <a:ea typeface="Josefin Sans SemiBold"/>
                <a:cs typeface="Josefin Sans SemiBold"/>
                <a:sym typeface="Josefin Sa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07" name="Google Shape;107;p14"/>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108" name="Google Shape;108;p14"/>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TITLE_AND_DESCRIPTION_1">
    <p:spTree>
      <p:nvGrpSpPr>
        <p:cNvPr id="109" name="Shape 109"/>
        <p:cNvGrpSpPr/>
        <p:nvPr/>
      </p:nvGrpSpPr>
      <p:grpSpPr>
        <a:xfrm>
          <a:off x="0" y="0"/>
          <a:ext cx="0" cy="0"/>
          <a:chOff x="0" y="0"/>
          <a:chExt cx="0" cy="0"/>
        </a:xfrm>
      </p:grpSpPr>
      <p:sp>
        <p:nvSpPr>
          <p:cNvPr id="110" name="Google Shape;110;p15"/>
          <p:cNvSpPr txBox="1"/>
          <p:nvPr>
            <p:ph type="title"/>
          </p:nvPr>
        </p:nvSpPr>
        <p:spPr>
          <a:xfrm>
            <a:off x="5292000" y="2212804"/>
            <a:ext cx="3173400" cy="5583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Font typeface="Josefin Sans"/>
              <a:buNone/>
              <a:defRPr b="1">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15"/>
          <p:cNvSpPr txBox="1"/>
          <p:nvPr>
            <p:ph hasCustomPrompt="1" idx="2" type="title"/>
          </p:nvPr>
        </p:nvSpPr>
        <p:spPr>
          <a:xfrm>
            <a:off x="5292001" y="1625200"/>
            <a:ext cx="1724100" cy="841800"/>
          </a:xfrm>
          <a:prstGeom prst="rect">
            <a:avLst/>
          </a:prstGeom>
        </p:spPr>
        <p:txBody>
          <a:bodyPr anchorCtr="0" anchor="b" bIns="91425" lIns="91425" spcFirstLastPara="1" rIns="91425" wrap="square" tIns="0">
            <a:noAutofit/>
          </a:bodyPr>
          <a:lstStyle>
            <a:lvl1pPr lvl="0" rtl="0">
              <a:spcBef>
                <a:spcPts val="0"/>
              </a:spcBef>
              <a:spcAft>
                <a:spcPts val="0"/>
              </a:spcAft>
              <a:buClr>
                <a:schemeClr val="accent1"/>
              </a:buClr>
              <a:buSzPts val="6000"/>
              <a:buFont typeface="Josefin Sans"/>
              <a:buNone/>
              <a:defRPr b="1" sz="60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9pPr>
          </a:lstStyle>
          <a:p>
            <a:r>
              <a:t>xx%</a:t>
            </a:r>
          </a:p>
        </p:txBody>
      </p:sp>
      <p:sp>
        <p:nvSpPr>
          <p:cNvPr id="112" name="Google Shape;112;p15"/>
          <p:cNvSpPr txBox="1"/>
          <p:nvPr>
            <p:ph idx="1" type="subTitle"/>
          </p:nvPr>
        </p:nvSpPr>
        <p:spPr>
          <a:xfrm>
            <a:off x="5292000" y="3455823"/>
            <a:ext cx="3027300" cy="558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13" name="Google Shape;113;p15"/>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114" name="Google Shape;114;p15"/>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HEADER_1">
    <p:spTree>
      <p:nvGrpSpPr>
        <p:cNvPr id="115" name="Shape 115"/>
        <p:cNvGrpSpPr/>
        <p:nvPr/>
      </p:nvGrpSpPr>
      <p:grpSpPr>
        <a:xfrm>
          <a:off x="0" y="0"/>
          <a:ext cx="0" cy="0"/>
          <a:chOff x="0" y="0"/>
          <a:chExt cx="0" cy="0"/>
        </a:xfrm>
      </p:grpSpPr>
      <p:sp>
        <p:nvSpPr>
          <p:cNvPr id="116" name="Google Shape;116;p16"/>
          <p:cNvSpPr txBox="1"/>
          <p:nvPr>
            <p:ph type="title"/>
          </p:nvPr>
        </p:nvSpPr>
        <p:spPr>
          <a:xfrm>
            <a:off x="925750" y="1786400"/>
            <a:ext cx="5151600" cy="940500"/>
          </a:xfrm>
          <a:prstGeom prst="rect">
            <a:avLst/>
          </a:prstGeom>
          <a:solidFill>
            <a:schemeClr val="lt1"/>
          </a:solidFill>
        </p:spPr>
        <p:txBody>
          <a:bodyPr anchorCtr="0" anchor="b" bIns="91425" lIns="91425" spcFirstLastPara="1" rIns="91425" wrap="square" tIns="0">
            <a:noAutofit/>
          </a:bodyPr>
          <a:lstStyle>
            <a:lvl1pPr lvl="0" rtl="0">
              <a:spcBef>
                <a:spcPts val="0"/>
              </a:spcBef>
              <a:spcAft>
                <a:spcPts val="0"/>
              </a:spcAft>
              <a:buSzPts val="3600"/>
              <a:buNone/>
              <a:defRPr sz="68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7" name="Google Shape;117;p16"/>
          <p:cNvSpPr txBox="1"/>
          <p:nvPr>
            <p:ph idx="1" type="subTitle"/>
          </p:nvPr>
        </p:nvSpPr>
        <p:spPr>
          <a:xfrm>
            <a:off x="925748" y="2726900"/>
            <a:ext cx="5151600" cy="1025400"/>
          </a:xfrm>
          <a:prstGeom prst="rect">
            <a:avLst/>
          </a:prstGeom>
          <a:solidFill>
            <a:schemeClr val="lt1"/>
          </a:solidFill>
          <a:ln>
            <a:noFill/>
          </a:ln>
        </p:spPr>
        <p:txBody>
          <a:bodyPr anchorCtr="0" anchor="t" bIns="0" lIns="91425" spcFirstLastPara="1" rIns="91425" wrap="square" tIns="0">
            <a:noAutofit/>
          </a:bodyPr>
          <a:lstStyle>
            <a:lvl1pPr indent="-228600" lvl="0" marL="0" marR="0" rtl="0" algn="l">
              <a:lnSpc>
                <a:spcPct val="100000"/>
              </a:lnSpc>
              <a:spcBef>
                <a:spcPts val="0"/>
              </a:spcBef>
              <a:spcAft>
                <a:spcPts val="0"/>
              </a:spcAft>
              <a:buClr>
                <a:schemeClr val="dk1"/>
              </a:buClr>
              <a:buSzPts val="3600"/>
              <a:buFont typeface="Josefin Sans"/>
              <a:buNone/>
              <a:defRPr b="1" sz="21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cxnSp>
        <p:nvCxnSpPr>
          <p:cNvPr id="118" name="Google Shape;118;p16"/>
          <p:cNvCxnSpPr/>
          <p:nvPr/>
        </p:nvCxnSpPr>
        <p:spPr>
          <a:xfrm>
            <a:off x="542275" y="1625200"/>
            <a:ext cx="0" cy="2710500"/>
          </a:xfrm>
          <a:prstGeom prst="straightConnector1">
            <a:avLst/>
          </a:prstGeom>
          <a:noFill/>
          <a:ln cap="flat" cmpd="sng" w="76200">
            <a:solidFill>
              <a:schemeClr val="accent1"/>
            </a:solidFill>
            <a:prstDash val="solid"/>
            <a:round/>
            <a:headEnd len="med" w="med" type="none"/>
            <a:tailEnd len="med" w="med" type="none"/>
          </a:ln>
        </p:spPr>
      </p:cxnSp>
      <p:cxnSp>
        <p:nvCxnSpPr>
          <p:cNvPr id="119" name="Google Shape;119;p16"/>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120" name="Google Shape;120;p16"/>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121" name="Shape 121"/>
        <p:cNvGrpSpPr/>
        <p:nvPr/>
      </p:nvGrpSpPr>
      <p:grpSpPr>
        <a:xfrm>
          <a:off x="0" y="0"/>
          <a:ext cx="0" cy="0"/>
          <a:chOff x="0" y="0"/>
          <a:chExt cx="0" cy="0"/>
        </a:xfrm>
      </p:grpSpPr>
      <p:sp>
        <p:nvSpPr>
          <p:cNvPr id="122" name="Google Shape;122;p17"/>
          <p:cNvSpPr txBox="1"/>
          <p:nvPr>
            <p:ph idx="1" type="subTitle"/>
          </p:nvPr>
        </p:nvSpPr>
        <p:spPr>
          <a:xfrm>
            <a:off x="5458825" y="1457300"/>
            <a:ext cx="2927100" cy="3151200"/>
          </a:xfrm>
          <a:prstGeom prst="rect">
            <a:avLst/>
          </a:prstGeom>
          <a:noFill/>
          <a:ln>
            <a:noFill/>
          </a:ln>
        </p:spPr>
        <p:txBody>
          <a:bodyPr anchorCtr="0" anchor="t" bIns="0" lIns="91425" spcFirstLastPara="1" rIns="91425" wrap="square" tIns="182875">
            <a:noAutofit/>
          </a:bodyPr>
          <a:lstStyle>
            <a:lvl1pPr lvl="0" marR="50800" rtl="0">
              <a:lnSpc>
                <a:spcPct val="100000"/>
              </a:lnSpc>
              <a:spcBef>
                <a:spcPts val="0"/>
              </a:spcBef>
              <a:spcAft>
                <a:spcPts val="0"/>
              </a:spcAft>
              <a:buClr>
                <a:schemeClr val="dk1"/>
              </a:buClr>
              <a:buSzPts val="1400"/>
              <a:buChar char="●"/>
              <a:defRPr sz="13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p:txBody>
      </p:sp>
      <p:sp>
        <p:nvSpPr>
          <p:cNvPr id="123" name="Google Shape;123;p17"/>
          <p:cNvSpPr txBox="1"/>
          <p:nvPr>
            <p:ph idx="2" type="subTitle"/>
          </p:nvPr>
        </p:nvSpPr>
        <p:spPr>
          <a:xfrm>
            <a:off x="1018525" y="1457300"/>
            <a:ext cx="4221300" cy="31512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400"/>
              <a:buChar char="●"/>
              <a:defRPr sz="13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p:txBody>
      </p:sp>
      <p:sp>
        <p:nvSpPr>
          <p:cNvPr id="124" name="Google Shape;124;p17"/>
          <p:cNvSpPr txBox="1"/>
          <p:nvPr>
            <p:ph type="title"/>
          </p:nvPr>
        </p:nvSpPr>
        <p:spPr>
          <a:xfrm>
            <a:off x="713225" y="476525"/>
            <a:ext cx="696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25" name="Google Shape;125;p17"/>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126" name="Google Shape;126;p17"/>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
    <p:spTree>
      <p:nvGrpSpPr>
        <p:cNvPr id="127" name="Shape 127"/>
        <p:cNvGrpSpPr/>
        <p:nvPr/>
      </p:nvGrpSpPr>
      <p:grpSpPr>
        <a:xfrm>
          <a:off x="0" y="0"/>
          <a:ext cx="0" cy="0"/>
          <a:chOff x="0" y="0"/>
          <a:chExt cx="0" cy="0"/>
        </a:xfrm>
      </p:grpSpPr>
      <p:sp>
        <p:nvSpPr>
          <p:cNvPr id="128" name="Google Shape;128;p18"/>
          <p:cNvSpPr txBox="1"/>
          <p:nvPr>
            <p:ph hasCustomPrompt="1" type="title"/>
          </p:nvPr>
        </p:nvSpPr>
        <p:spPr>
          <a:xfrm>
            <a:off x="1944275" y="1378950"/>
            <a:ext cx="2286000" cy="572700"/>
          </a:xfrm>
          <a:prstGeom prst="rect">
            <a:avLst/>
          </a:prstGeom>
        </p:spPr>
        <p:txBody>
          <a:bodyPr anchorCtr="0" anchor="t" bIns="91425" lIns="91425" spcFirstLastPara="1" rIns="91425" wrap="square" tIns="0">
            <a:noAutofit/>
          </a:bodyPr>
          <a:lstStyle>
            <a:lvl1pPr lvl="0" rtl="0">
              <a:spcBef>
                <a:spcPts val="0"/>
              </a:spcBef>
              <a:spcAft>
                <a:spcPts val="0"/>
              </a:spcAft>
              <a:buClr>
                <a:schemeClr val="accent1"/>
              </a:buClr>
              <a:buSzPts val="3000"/>
              <a:buFont typeface="Josefin Sans"/>
              <a:buNone/>
              <a:defRPr b="1" sz="3600">
                <a:solidFill>
                  <a:schemeClr val="accent1"/>
                </a:solidFill>
                <a:latin typeface="Josefin Sans"/>
                <a:ea typeface="Josefin Sans"/>
                <a:cs typeface="Josefin Sans"/>
                <a:sym typeface="Josefin Sans"/>
              </a:defRPr>
            </a:lvl1pPr>
            <a:lvl2pPr lvl="1" rtl="0">
              <a:spcBef>
                <a:spcPts val="0"/>
              </a:spcBef>
              <a:spcAft>
                <a:spcPts val="0"/>
              </a:spcAft>
              <a:buSzPts val="3000"/>
              <a:buFont typeface="Josefin Sans"/>
              <a:buNone/>
              <a:defRPr b="1" sz="3000">
                <a:latin typeface="Josefin Sans"/>
                <a:ea typeface="Josefin Sans"/>
                <a:cs typeface="Josefin Sans"/>
                <a:sym typeface="Josefin Sans"/>
              </a:defRPr>
            </a:lvl2pPr>
            <a:lvl3pPr lvl="2" rtl="0">
              <a:spcBef>
                <a:spcPts val="0"/>
              </a:spcBef>
              <a:spcAft>
                <a:spcPts val="0"/>
              </a:spcAft>
              <a:buSzPts val="3000"/>
              <a:buFont typeface="Josefin Sans"/>
              <a:buNone/>
              <a:defRPr b="1" sz="3000">
                <a:latin typeface="Josefin Sans"/>
                <a:ea typeface="Josefin Sans"/>
                <a:cs typeface="Josefin Sans"/>
                <a:sym typeface="Josefin Sans"/>
              </a:defRPr>
            </a:lvl3pPr>
            <a:lvl4pPr lvl="3" rtl="0">
              <a:spcBef>
                <a:spcPts val="0"/>
              </a:spcBef>
              <a:spcAft>
                <a:spcPts val="0"/>
              </a:spcAft>
              <a:buSzPts val="3000"/>
              <a:buFont typeface="Josefin Sans"/>
              <a:buNone/>
              <a:defRPr b="1" sz="3000">
                <a:latin typeface="Josefin Sans"/>
                <a:ea typeface="Josefin Sans"/>
                <a:cs typeface="Josefin Sans"/>
                <a:sym typeface="Josefin Sans"/>
              </a:defRPr>
            </a:lvl4pPr>
            <a:lvl5pPr lvl="4" rtl="0">
              <a:spcBef>
                <a:spcPts val="0"/>
              </a:spcBef>
              <a:spcAft>
                <a:spcPts val="0"/>
              </a:spcAft>
              <a:buSzPts val="3000"/>
              <a:buFont typeface="Josefin Sans"/>
              <a:buNone/>
              <a:defRPr b="1" sz="3000">
                <a:latin typeface="Josefin Sans"/>
                <a:ea typeface="Josefin Sans"/>
                <a:cs typeface="Josefin Sans"/>
                <a:sym typeface="Josefin Sans"/>
              </a:defRPr>
            </a:lvl5pPr>
            <a:lvl6pPr lvl="5" rtl="0">
              <a:spcBef>
                <a:spcPts val="0"/>
              </a:spcBef>
              <a:spcAft>
                <a:spcPts val="0"/>
              </a:spcAft>
              <a:buSzPts val="3000"/>
              <a:buFont typeface="Josefin Sans"/>
              <a:buNone/>
              <a:defRPr b="1" sz="3000">
                <a:latin typeface="Josefin Sans"/>
                <a:ea typeface="Josefin Sans"/>
                <a:cs typeface="Josefin Sans"/>
                <a:sym typeface="Josefin Sans"/>
              </a:defRPr>
            </a:lvl6pPr>
            <a:lvl7pPr lvl="6" rtl="0">
              <a:spcBef>
                <a:spcPts val="0"/>
              </a:spcBef>
              <a:spcAft>
                <a:spcPts val="0"/>
              </a:spcAft>
              <a:buSzPts val="3000"/>
              <a:buFont typeface="Josefin Sans"/>
              <a:buNone/>
              <a:defRPr b="1" sz="3000">
                <a:latin typeface="Josefin Sans"/>
                <a:ea typeface="Josefin Sans"/>
                <a:cs typeface="Josefin Sans"/>
                <a:sym typeface="Josefin Sans"/>
              </a:defRPr>
            </a:lvl7pPr>
            <a:lvl8pPr lvl="7" rtl="0">
              <a:spcBef>
                <a:spcPts val="0"/>
              </a:spcBef>
              <a:spcAft>
                <a:spcPts val="0"/>
              </a:spcAft>
              <a:buSzPts val="3000"/>
              <a:buFont typeface="Josefin Sans"/>
              <a:buNone/>
              <a:defRPr b="1" sz="3000">
                <a:latin typeface="Josefin Sans"/>
                <a:ea typeface="Josefin Sans"/>
                <a:cs typeface="Josefin Sans"/>
                <a:sym typeface="Josefin Sans"/>
              </a:defRPr>
            </a:lvl8pPr>
            <a:lvl9pPr lvl="8" rtl="0">
              <a:spcBef>
                <a:spcPts val="0"/>
              </a:spcBef>
              <a:spcAft>
                <a:spcPts val="0"/>
              </a:spcAft>
              <a:buSzPts val="3000"/>
              <a:buFont typeface="Josefin Sans"/>
              <a:buNone/>
              <a:defRPr b="1" sz="3000">
                <a:latin typeface="Josefin Sans"/>
                <a:ea typeface="Josefin Sans"/>
                <a:cs typeface="Josefin Sans"/>
                <a:sym typeface="Josefin Sans"/>
              </a:defRPr>
            </a:lvl9pPr>
          </a:lstStyle>
          <a:p>
            <a:r>
              <a:t>xx%</a:t>
            </a:r>
          </a:p>
        </p:txBody>
      </p:sp>
      <p:sp>
        <p:nvSpPr>
          <p:cNvPr id="129" name="Google Shape;129;p18"/>
          <p:cNvSpPr txBox="1"/>
          <p:nvPr>
            <p:ph idx="1" type="subTitle"/>
          </p:nvPr>
        </p:nvSpPr>
        <p:spPr>
          <a:xfrm>
            <a:off x="1944275" y="2060846"/>
            <a:ext cx="2286000" cy="496800"/>
          </a:xfrm>
          <a:prstGeom prst="rect">
            <a:avLst/>
          </a:prstGeom>
          <a:noFill/>
          <a:ln>
            <a:noFill/>
          </a:ln>
        </p:spPr>
        <p:txBody>
          <a:bodyPr anchorCtr="0" anchor="t" bIns="91425" lIns="91425" spcFirstLastPara="1" rIns="91425" wrap="square" tIns="201150">
            <a:noAutofit/>
          </a:bodyPr>
          <a:lstStyle>
            <a:lvl1pPr lvl="0" rtl="0">
              <a:lnSpc>
                <a:spcPct val="100000"/>
              </a:lnSpc>
              <a:spcBef>
                <a:spcPts val="0"/>
              </a:spcBef>
              <a:spcAft>
                <a:spcPts val="0"/>
              </a:spcAft>
              <a:buClr>
                <a:schemeClr val="dk1"/>
              </a:buClr>
              <a:buSzPts val="14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 name="Google Shape;130;p18"/>
          <p:cNvSpPr txBox="1"/>
          <p:nvPr>
            <p:ph hasCustomPrompt="1" idx="2" type="title"/>
          </p:nvPr>
        </p:nvSpPr>
        <p:spPr>
          <a:xfrm>
            <a:off x="4913750" y="1378950"/>
            <a:ext cx="2283600" cy="572700"/>
          </a:xfrm>
          <a:prstGeom prst="rect">
            <a:avLst/>
          </a:prstGeom>
        </p:spPr>
        <p:txBody>
          <a:bodyPr anchorCtr="0" anchor="t" bIns="91425" lIns="91425" spcFirstLastPara="1" rIns="91425" wrap="square" tIns="0">
            <a:noAutofit/>
          </a:bodyPr>
          <a:lstStyle>
            <a:lvl1pPr lvl="0" rtl="0">
              <a:spcBef>
                <a:spcPts val="0"/>
              </a:spcBef>
              <a:spcAft>
                <a:spcPts val="0"/>
              </a:spcAft>
              <a:buClr>
                <a:schemeClr val="accent1"/>
              </a:buClr>
              <a:buSzPts val="3000"/>
              <a:buFont typeface="Josefin Sans"/>
              <a:buNone/>
              <a:defRPr b="1" sz="3600">
                <a:solidFill>
                  <a:schemeClr val="accent1"/>
                </a:solidFill>
                <a:latin typeface="Josefin Sans"/>
                <a:ea typeface="Josefin Sans"/>
                <a:cs typeface="Josefin Sans"/>
                <a:sym typeface="Josefin Sans"/>
              </a:defRPr>
            </a:lvl1pPr>
            <a:lvl2pPr lvl="1" rtl="0">
              <a:spcBef>
                <a:spcPts val="0"/>
              </a:spcBef>
              <a:spcAft>
                <a:spcPts val="0"/>
              </a:spcAft>
              <a:buSzPts val="3000"/>
              <a:buFont typeface="Josefin Sans"/>
              <a:buNone/>
              <a:defRPr b="1" sz="3000">
                <a:latin typeface="Josefin Sans"/>
                <a:ea typeface="Josefin Sans"/>
                <a:cs typeface="Josefin Sans"/>
                <a:sym typeface="Josefin Sans"/>
              </a:defRPr>
            </a:lvl2pPr>
            <a:lvl3pPr lvl="2" rtl="0">
              <a:spcBef>
                <a:spcPts val="0"/>
              </a:spcBef>
              <a:spcAft>
                <a:spcPts val="0"/>
              </a:spcAft>
              <a:buSzPts val="3000"/>
              <a:buFont typeface="Josefin Sans"/>
              <a:buNone/>
              <a:defRPr b="1" sz="3000">
                <a:latin typeface="Josefin Sans"/>
                <a:ea typeface="Josefin Sans"/>
                <a:cs typeface="Josefin Sans"/>
                <a:sym typeface="Josefin Sans"/>
              </a:defRPr>
            </a:lvl3pPr>
            <a:lvl4pPr lvl="3" rtl="0">
              <a:spcBef>
                <a:spcPts val="0"/>
              </a:spcBef>
              <a:spcAft>
                <a:spcPts val="0"/>
              </a:spcAft>
              <a:buSzPts val="3000"/>
              <a:buFont typeface="Josefin Sans"/>
              <a:buNone/>
              <a:defRPr b="1" sz="3000">
                <a:latin typeface="Josefin Sans"/>
                <a:ea typeface="Josefin Sans"/>
                <a:cs typeface="Josefin Sans"/>
                <a:sym typeface="Josefin Sans"/>
              </a:defRPr>
            </a:lvl4pPr>
            <a:lvl5pPr lvl="4" rtl="0">
              <a:spcBef>
                <a:spcPts val="0"/>
              </a:spcBef>
              <a:spcAft>
                <a:spcPts val="0"/>
              </a:spcAft>
              <a:buSzPts val="3000"/>
              <a:buFont typeface="Josefin Sans"/>
              <a:buNone/>
              <a:defRPr b="1" sz="3000">
                <a:latin typeface="Josefin Sans"/>
                <a:ea typeface="Josefin Sans"/>
                <a:cs typeface="Josefin Sans"/>
                <a:sym typeface="Josefin Sans"/>
              </a:defRPr>
            </a:lvl5pPr>
            <a:lvl6pPr lvl="5" rtl="0">
              <a:spcBef>
                <a:spcPts val="0"/>
              </a:spcBef>
              <a:spcAft>
                <a:spcPts val="0"/>
              </a:spcAft>
              <a:buSzPts val="3000"/>
              <a:buFont typeface="Josefin Sans"/>
              <a:buNone/>
              <a:defRPr b="1" sz="3000">
                <a:latin typeface="Josefin Sans"/>
                <a:ea typeface="Josefin Sans"/>
                <a:cs typeface="Josefin Sans"/>
                <a:sym typeface="Josefin Sans"/>
              </a:defRPr>
            </a:lvl6pPr>
            <a:lvl7pPr lvl="6" rtl="0">
              <a:spcBef>
                <a:spcPts val="0"/>
              </a:spcBef>
              <a:spcAft>
                <a:spcPts val="0"/>
              </a:spcAft>
              <a:buSzPts val="3000"/>
              <a:buFont typeface="Josefin Sans"/>
              <a:buNone/>
              <a:defRPr b="1" sz="3000">
                <a:latin typeface="Josefin Sans"/>
                <a:ea typeface="Josefin Sans"/>
                <a:cs typeface="Josefin Sans"/>
                <a:sym typeface="Josefin Sans"/>
              </a:defRPr>
            </a:lvl7pPr>
            <a:lvl8pPr lvl="7" rtl="0">
              <a:spcBef>
                <a:spcPts val="0"/>
              </a:spcBef>
              <a:spcAft>
                <a:spcPts val="0"/>
              </a:spcAft>
              <a:buSzPts val="3000"/>
              <a:buFont typeface="Josefin Sans"/>
              <a:buNone/>
              <a:defRPr b="1" sz="3000">
                <a:latin typeface="Josefin Sans"/>
                <a:ea typeface="Josefin Sans"/>
                <a:cs typeface="Josefin Sans"/>
                <a:sym typeface="Josefin Sans"/>
              </a:defRPr>
            </a:lvl8pPr>
            <a:lvl9pPr lvl="8" rtl="0">
              <a:spcBef>
                <a:spcPts val="0"/>
              </a:spcBef>
              <a:spcAft>
                <a:spcPts val="0"/>
              </a:spcAft>
              <a:buSzPts val="3000"/>
              <a:buFont typeface="Josefin Sans"/>
              <a:buNone/>
              <a:defRPr b="1" sz="3000">
                <a:latin typeface="Josefin Sans"/>
                <a:ea typeface="Josefin Sans"/>
                <a:cs typeface="Josefin Sans"/>
                <a:sym typeface="Josefin Sans"/>
              </a:defRPr>
            </a:lvl9pPr>
          </a:lstStyle>
          <a:p>
            <a:r>
              <a:t>xx%</a:t>
            </a:r>
          </a:p>
        </p:txBody>
      </p:sp>
      <p:sp>
        <p:nvSpPr>
          <p:cNvPr id="131" name="Google Shape;131;p18"/>
          <p:cNvSpPr txBox="1"/>
          <p:nvPr>
            <p:ph idx="3" type="subTitle"/>
          </p:nvPr>
        </p:nvSpPr>
        <p:spPr>
          <a:xfrm>
            <a:off x="4913731" y="2060846"/>
            <a:ext cx="2286000" cy="496800"/>
          </a:xfrm>
          <a:prstGeom prst="rect">
            <a:avLst/>
          </a:prstGeom>
          <a:noFill/>
          <a:ln>
            <a:noFill/>
          </a:ln>
        </p:spPr>
        <p:txBody>
          <a:bodyPr anchorCtr="0" anchor="t" bIns="91425" lIns="91425" spcFirstLastPara="1" rIns="91425" wrap="square" tIns="201150">
            <a:noAutofit/>
          </a:bodyPr>
          <a:lstStyle>
            <a:lvl1pPr lvl="0" rtl="0">
              <a:lnSpc>
                <a:spcPct val="100000"/>
              </a:lnSpc>
              <a:spcBef>
                <a:spcPts val="0"/>
              </a:spcBef>
              <a:spcAft>
                <a:spcPts val="0"/>
              </a:spcAft>
              <a:buClr>
                <a:schemeClr val="dk1"/>
              </a:buClr>
              <a:buSzPts val="14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2" name="Google Shape;132;p18"/>
          <p:cNvSpPr txBox="1"/>
          <p:nvPr>
            <p:ph hasCustomPrompt="1" idx="4" type="title"/>
          </p:nvPr>
        </p:nvSpPr>
        <p:spPr>
          <a:xfrm>
            <a:off x="1944277" y="3017250"/>
            <a:ext cx="2283600" cy="576000"/>
          </a:xfrm>
          <a:prstGeom prst="rect">
            <a:avLst/>
          </a:prstGeom>
        </p:spPr>
        <p:txBody>
          <a:bodyPr anchorCtr="0" anchor="t" bIns="91425" lIns="91425" spcFirstLastPara="1" rIns="91425" wrap="square" tIns="0">
            <a:noAutofit/>
          </a:bodyPr>
          <a:lstStyle>
            <a:lvl1pPr lvl="0" rtl="0">
              <a:spcBef>
                <a:spcPts val="0"/>
              </a:spcBef>
              <a:spcAft>
                <a:spcPts val="0"/>
              </a:spcAft>
              <a:buClr>
                <a:schemeClr val="accent1"/>
              </a:buClr>
              <a:buSzPts val="3000"/>
              <a:buFont typeface="Josefin Sans"/>
              <a:buNone/>
              <a:defRPr b="1" sz="3600">
                <a:solidFill>
                  <a:schemeClr val="accent1"/>
                </a:solidFill>
                <a:latin typeface="Josefin Sans"/>
                <a:ea typeface="Josefin Sans"/>
                <a:cs typeface="Josefin Sans"/>
                <a:sym typeface="Josefin Sans"/>
              </a:defRPr>
            </a:lvl1pPr>
            <a:lvl2pPr lvl="1" rtl="0">
              <a:spcBef>
                <a:spcPts val="0"/>
              </a:spcBef>
              <a:spcAft>
                <a:spcPts val="0"/>
              </a:spcAft>
              <a:buSzPts val="3000"/>
              <a:buFont typeface="Josefin Sans"/>
              <a:buNone/>
              <a:defRPr b="1" sz="3000">
                <a:latin typeface="Josefin Sans"/>
                <a:ea typeface="Josefin Sans"/>
                <a:cs typeface="Josefin Sans"/>
                <a:sym typeface="Josefin Sans"/>
              </a:defRPr>
            </a:lvl2pPr>
            <a:lvl3pPr lvl="2" rtl="0">
              <a:spcBef>
                <a:spcPts val="0"/>
              </a:spcBef>
              <a:spcAft>
                <a:spcPts val="0"/>
              </a:spcAft>
              <a:buSzPts val="3000"/>
              <a:buFont typeface="Josefin Sans"/>
              <a:buNone/>
              <a:defRPr b="1" sz="3000">
                <a:latin typeface="Josefin Sans"/>
                <a:ea typeface="Josefin Sans"/>
                <a:cs typeface="Josefin Sans"/>
                <a:sym typeface="Josefin Sans"/>
              </a:defRPr>
            </a:lvl3pPr>
            <a:lvl4pPr lvl="3" rtl="0">
              <a:spcBef>
                <a:spcPts val="0"/>
              </a:spcBef>
              <a:spcAft>
                <a:spcPts val="0"/>
              </a:spcAft>
              <a:buSzPts val="3000"/>
              <a:buFont typeface="Josefin Sans"/>
              <a:buNone/>
              <a:defRPr b="1" sz="3000">
                <a:latin typeface="Josefin Sans"/>
                <a:ea typeface="Josefin Sans"/>
                <a:cs typeface="Josefin Sans"/>
                <a:sym typeface="Josefin Sans"/>
              </a:defRPr>
            </a:lvl4pPr>
            <a:lvl5pPr lvl="4" rtl="0">
              <a:spcBef>
                <a:spcPts val="0"/>
              </a:spcBef>
              <a:spcAft>
                <a:spcPts val="0"/>
              </a:spcAft>
              <a:buSzPts val="3000"/>
              <a:buFont typeface="Josefin Sans"/>
              <a:buNone/>
              <a:defRPr b="1" sz="3000">
                <a:latin typeface="Josefin Sans"/>
                <a:ea typeface="Josefin Sans"/>
                <a:cs typeface="Josefin Sans"/>
                <a:sym typeface="Josefin Sans"/>
              </a:defRPr>
            </a:lvl5pPr>
            <a:lvl6pPr lvl="5" rtl="0">
              <a:spcBef>
                <a:spcPts val="0"/>
              </a:spcBef>
              <a:spcAft>
                <a:spcPts val="0"/>
              </a:spcAft>
              <a:buSzPts val="3000"/>
              <a:buFont typeface="Josefin Sans"/>
              <a:buNone/>
              <a:defRPr b="1" sz="3000">
                <a:latin typeface="Josefin Sans"/>
                <a:ea typeface="Josefin Sans"/>
                <a:cs typeface="Josefin Sans"/>
                <a:sym typeface="Josefin Sans"/>
              </a:defRPr>
            </a:lvl6pPr>
            <a:lvl7pPr lvl="6" rtl="0">
              <a:spcBef>
                <a:spcPts val="0"/>
              </a:spcBef>
              <a:spcAft>
                <a:spcPts val="0"/>
              </a:spcAft>
              <a:buSzPts val="3000"/>
              <a:buFont typeface="Josefin Sans"/>
              <a:buNone/>
              <a:defRPr b="1" sz="3000">
                <a:latin typeface="Josefin Sans"/>
                <a:ea typeface="Josefin Sans"/>
                <a:cs typeface="Josefin Sans"/>
                <a:sym typeface="Josefin Sans"/>
              </a:defRPr>
            </a:lvl7pPr>
            <a:lvl8pPr lvl="7" rtl="0">
              <a:spcBef>
                <a:spcPts val="0"/>
              </a:spcBef>
              <a:spcAft>
                <a:spcPts val="0"/>
              </a:spcAft>
              <a:buSzPts val="3000"/>
              <a:buFont typeface="Josefin Sans"/>
              <a:buNone/>
              <a:defRPr b="1" sz="3000">
                <a:latin typeface="Josefin Sans"/>
                <a:ea typeface="Josefin Sans"/>
                <a:cs typeface="Josefin Sans"/>
                <a:sym typeface="Josefin Sans"/>
              </a:defRPr>
            </a:lvl8pPr>
            <a:lvl9pPr lvl="8" rtl="0">
              <a:spcBef>
                <a:spcPts val="0"/>
              </a:spcBef>
              <a:spcAft>
                <a:spcPts val="0"/>
              </a:spcAft>
              <a:buSzPts val="3000"/>
              <a:buFont typeface="Josefin Sans"/>
              <a:buNone/>
              <a:defRPr b="1" sz="3000">
                <a:latin typeface="Josefin Sans"/>
                <a:ea typeface="Josefin Sans"/>
                <a:cs typeface="Josefin Sans"/>
                <a:sym typeface="Josefin Sans"/>
              </a:defRPr>
            </a:lvl9pPr>
          </a:lstStyle>
          <a:p>
            <a:r>
              <a:t>xx%</a:t>
            </a:r>
          </a:p>
        </p:txBody>
      </p:sp>
      <p:sp>
        <p:nvSpPr>
          <p:cNvPr id="133" name="Google Shape;133;p18"/>
          <p:cNvSpPr txBox="1"/>
          <p:nvPr>
            <p:ph idx="5" type="subTitle"/>
          </p:nvPr>
        </p:nvSpPr>
        <p:spPr>
          <a:xfrm>
            <a:off x="1944263" y="3699140"/>
            <a:ext cx="2286000" cy="493800"/>
          </a:xfrm>
          <a:prstGeom prst="rect">
            <a:avLst/>
          </a:prstGeom>
          <a:noFill/>
          <a:ln>
            <a:noFill/>
          </a:ln>
        </p:spPr>
        <p:txBody>
          <a:bodyPr anchorCtr="0" anchor="t" bIns="91425" lIns="91425" spcFirstLastPara="1" rIns="91425" wrap="square" tIns="201150">
            <a:noAutofit/>
          </a:bodyPr>
          <a:lstStyle>
            <a:lvl1pPr lvl="0" rtl="0">
              <a:lnSpc>
                <a:spcPct val="100000"/>
              </a:lnSpc>
              <a:spcBef>
                <a:spcPts val="0"/>
              </a:spcBef>
              <a:spcAft>
                <a:spcPts val="0"/>
              </a:spcAft>
              <a:buClr>
                <a:schemeClr val="dk1"/>
              </a:buClr>
              <a:buSzPts val="14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4" name="Google Shape;134;p18"/>
          <p:cNvSpPr txBox="1"/>
          <p:nvPr>
            <p:ph hasCustomPrompt="1" idx="6" type="title"/>
          </p:nvPr>
        </p:nvSpPr>
        <p:spPr>
          <a:xfrm>
            <a:off x="4913752" y="3017250"/>
            <a:ext cx="2283600" cy="576000"/>
          </a:xfrm>
          <a:prstGeom prst="rect">
            <a:avLst/>
          </a:prstGeom>
        </p:spPr>
        <p:txBody>
          <a:bodyPr anchorCtr="0" anchor="t" bIns="91425" lIns="91425" spcFirstLastPara="1" rIns="91425" wrap="square" tIns="0">
            <a:noAutofit/>
          </a:bodyPr>
          <a:lstStyle>
            <a:lvl1pPr lvl="0" rtl="0">
              <a:spcBef>
                <a:spcPts val="0"/>
              </a:spcBef>
              <a:spcAft>
                <a:spcPts val="0"/>
              </a:spcAft>
              <a:buClr>
                <a:schemeClr val="accent1"/>
              </a:buClr>
              <a:buSzPts val="3000"/>
              <a:buFont typeface="Josefin Sans"/>
              <a:buNone/>
              <a:defRPr b="1" sz="3600">
                <a:solidFill>
                  <a:schemeClr val="accent1"/>
                </a:solidFill>
                <a:latin typeface="Josefin Sans"/>
                <a:ea typeface="Josefin Sans"/>
                <a:cs typeface="Josefin Sans"/>
                <a:sym typeface="Josefin Sans"/>
              </a:defRPr>
            </a:lvl1pPr>
            <a:lvl2pPr lvl="1" rtl="0">
              <a:spcBef>
                <a:spcPts val="0"/>
              </a:spcBef>
              <a:spcAft>
                <a:spcPts val="0"/>
              </a:spcAft>
              <a:buSzPts val="3000"/>
              <a:buFont typeface="Josefin Sans"/>
              <a:buNone/>
              <a:defRPr b="1" sz="3000">
                <a:latin typeface="Josefin Sans"/>
                <a:ea typeface="Josefin Sans"/>
                <a:cs typeface="Josefin Sans"/>
                <a:sym typeface="Josefin Sans"/>
              </a:defRPr>
            </a:lvl2pPr>
            <a:lvl3pPr lvl="2" rtl="0">
              <a:spcBef>
                <a:spcPts val="0"/>
              </a:spcBef>
              <a:spcAft>
                <a:spcPts val="0"/>
              </a:spcAft>
              <a:buSzPts val="3000"/>
              <a:buFont typeface="Josefin Sans"/>
              <a:buNone/>
              <a:defRPr b="1" sz="3000">
                <a:latin typeface="Josefin Sans"/>
                <a:ea typeface="Josefin Sans"/>
                <a:cs typeface="Josefin Sans"/>
                <a:sym typeface="Josefin Sans"/>
              </a:defRPr>
            </a:lvl3pPr>
            <a:lvl4pPr lvl="3" rtl="0">
              <a:spcBef>
                <a:spcPts val="0"/>
              </a:spcBef>
              <a:spcAft>
                <a:spcPts val="0"/>
              </a:spcAft>
              <a:buSzPts val="3000"/>
              <a:buFont typeface="Josefin Sans"/>
              <a:buNone/>
              <a:defRPr b="1" sz="3000">
                <a:latin typeface="Josefin Sans"/>
                <a:ea typeface="Josefin Sans"/>
                <a:cs typeface="Josefin Sans"/>
                <a:sym typeface="Josefin Sans"/>
              </a:defRPr>
            </a:lvl4pPr>
            <a:lvl5pPr lvl="4" rtl="0">
              <a:spcBef>
                <a:spcPts val="0"/>
              </a:spcBef>
              <a:spcAft>
                <a:spcPts val="0"/>
              </a:spcAft>
              <a:buSzPts val="3000"/>
              <a:buFont typeface="Josefin Sans"/>
              <a:buNone/>
              <a:defRPr b="1" sz="3000">
                <a:latin typeface="Josefin Sans"/>
                <a:ea typeface="Josefin Sans"/>
                <a:cs typeface="Josefin Sans"/>
                <a:sym typeface="Josefin Sans"/>
              </a:defRPr>
            </a:lvl5pPr>
            <a:lvl6pPr lvl="5" rtl="0">
              <a:spcBef>
                <a:spcPts val="0"/>
              </a:spcBef>
              <a:spcAft>
                <a:spcPts val="0"/>
              </a:spcAft>
              <a:buSzPts val="3000"/>
              <a:buFont typeface="Josefin Sans"/>
              <a:buNone/>
              <a:defRPr b="1" sz="3000">
                <a:latin typeface="Josefin Sans"/>
                <a:ea typeface="Josefin Sans"/>
                <a:cs typeface="Josefin Sans"/>
                <a:sym typeface="Josefin Sans"/>
              </a:defRPr>
            </a:lvl6pPr>
            <a:lvl7pPr lvl="6" rtl="0">
              <a:spcBef>
                <a:spcPts val="0"/>
              </a:spcBef>
              <a:spcAft>
                <a:spcPts val="0"/>
              </a:spcAft>
              <a:buSzPts val="3000"/>
              <a:buFont typeface="Josefin Sans"/>
              <a:buNone/>
              <a:defRPr b="1" sz="3000">
                <a:latin typeface="Josefin Sans"/>
                <a:ea typeface="Josefin Sans"/>
                <a:cs typeface="Josefin Sans"/>
                <a:sym typeface="Josefin Sans"/>
              </a:defRPr>
            </a:lvl7pPr>
            <a:lvl8pPr lvl="7" rtl="0">
              <a:spcBef>
                <a:spcPts val="0"/>
              </a:spcBef>
              <a:spcAft>
                <a:spcPts val="0"/>
              </a:spcAft>
              <a:buSzPts val="3000"/>
              <a:buFont typeface="Josefin Sans"/>
              <a:buNone/>
              <a:defRPr b="1" sz="3000">
                <a:latin typeface="Josefin Sans"/>
                <a:ea typeface="Josefin Sans"/>
                <a:cs typeface="Josefin Sans"/>
                <a:sym typeface="Josefin Sans"/>
              </a:defRPr>
            </a:lvl8pPr>
            <a:lvl9pPr lvl="8" rtl="0">
              <a:spcBef>
                <a:spcPts val="0"/>
              </a:spcBef>
              <a:spcAft>
                <a:spcPts val="0"/>
              </a:spcAft>
              <a:buSzPts val="3000"/>
              <a:buFont typeface="Josefin Sans"/>
              <a:buNone/>
              <a:defRPr b="1" sz="3000">
                <a:latin typeface="Josefin Sans"/>
                <a:ea typeface="Josefin Sans"/>
                <a:cs typeface="Josefin Sans"/>
                <a:sym typeface="Josefin Sans"/>
              </a:defRPr>
            </a:lvl9pPr>
          </a:lstStyle>
          <a:p>
            <a:r>
              <a:t>xx%</a:t>
            </a:r>
          </a:p>
        </p:txBody>
      </p:sp>
      <p:sp>
        <p:nvSpPr>
          <p:cNvPr id="135" name="Google Shape;135;p18"/>
          <p:cNvSpPr txBox="1"/>
          <p:nvPr>
            <p:ph idx="7" type="subTitle"/>
          </p:nvPr>
        </p:nvSpPr>
        <p:spPr>
          <a:xfrm>
            <a:off x="4913727" y="3699140"/>
            <a:ext cx="2286000" cy="493800"/>
          </a:xfrm>
          <a:prstGeom prst="rect">
            <a:avLst/>
          </a:prstGeom>
          <a:noFill/>
          <a:ln>
            <a:noFill/>
          </a:ln>
        </p:spPr>
        <p:txBody>
          <a:bodyPr anchorCtr="0" anchor="t" bIns="91425" lIns="91425" spcFirstLastPara="1" rIns="91425" wrap="square" tIns="201150">
            <a:noAutofit/>
          </a:bodyPr>
          <a:lstStyle>
            <a:lvl1pPr lvl="0" rtl="0">
              <a:lnSpc>
                <a:spcPct val="100000"/>
              </a:lnSpc>
              <a:spcBef>
                <a:spcPts val="0"/>
              </a:spcBef>
              <a:spcAft>
                <a:spcPts val="0"/>
              </a:spcAft>
              <a:buClr>
                <a:schemeClr val="dk1"/>
              </a:buClr>
              <a:buSzPts val="14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 name="Google Shape;136;p18"/>
          <p:cNvSpPr txBox="1"/>
          <p:nvPr>
            <p:ph idx="8"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18"/>
          <p:cNvSpPr txBox="1"/>
          <p:nvPr>
            <p:ph hasCustomPrompt="1" idx="9"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138" name="Google Shape;138;p18"/>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cxnSp>
        <p:nvCxnSpPr>
          <p:cNvPr id="139" name="Google Shape;139;p18"/>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140" name="Google Shape;140;p18"/>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2">
    <p:spTree>
      <p:nvGrpSpPr>
        <p:cNvPr id="141" name="Shape 141"/>
        <p:cNvGrpSpPr/>
        <p:nvPr/>
      </p:nvGrpSpPr>
      <p:grpSpPr>
        <a:xfrm>
          <a:off x="0" y="0"/>
          <a:ext cx="0" cy="0"/>
          <a:chOff x="0" y="0"/>
          <a:chExt cx="0" cy="0"/>
        </a:xfrm>
      </p:grpSpPr>
      <p:sp>
        <p:nvSpPr>
          <p:cNvPr id="142" name="Google Shape;142;p19"/>
          <p:cNvSpPr txBox="1"/>
          <p:nvPr>
            <p:ph idx="1" type="subTitle"/>
          </p:nvPr>
        </p:nvSpPr>
        <p:spPr>
          <a:xfrm>
            <a:off x="973570" y="3307149"/>
            <a:ext cx="2263500" cy="809700"/>
          </a:xfrm>
          <a:prstGeom prst="rect">
            <a:avLst/>
          </a:prstGeom>
          <a:noFill/>
          <a:ln>
            <a:noFill/>
          </a:ln>
        </p:spPr>
        <p:txBody>
          <a:bodyPr anchorCtr="0" anchor="t" bIns="0" lIns="91425" spcFirstLastPara="1" rIns="91425" wrap="square" tIns="182875">
            <a:noAutofit/>
          </a:bodyPr>
          <a:lstStyle>
            <a:lvl1pPr lvl="0" rtl="0">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43" name="Google Shape;143;p19"/>
          <p:cNvSpPr txBox="1"/>
          <p:nvPr>
            <p:ph idx="2" type="subTitle"/>
          </p:nvPr>
        </p:nvSpPr>
        <p:spPr>
          <a:xfrm>
            <a:off x="3440245" y="3307149"/>
            <a:ext cx="2263500" cy="8097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44" name="Google Shape;144;p19"/>
          <p:cNvSpPr txBox="1"/>
          <p:nvPr>
            <p:ph idx="3" type="subTitle"/>
          </p:nvPr>
        </p:nvSpPr>
        <p:spPr>
          <a:xfrm>
            <a:off x="5906920" y="3307149"/>
            <a:ext cx="2263500" cy="8097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45" name="Google Shape;145;p19"/>
          <p:cNvSpPr txBox="1"/>
          <p:nvPr>
            <p:ph idx="4" type="subTitle"/>
          </p:nvPr>
        </p:nvSpPr>
        <p:spPr>
          <a:xfrm>
            <a:off x="973570" y="1543141"/>
            <a:ext cx="2263500" cy="393600"/>
          </a:xfrm>
          <a:prstGeom prst="rect">
            <a:avLst/>
          </a:prstGeom>
          <a:noFill/>
          <a:ln>
            <a:noFill/>
          </a:ln>
        </p:spPr>
        <p:txBody>
          <a:bodyPr anchorCtr="0" anchor="t" bIns="91425" lIns="91425" spcFirstLastPara="1" rIns="91425" wrap="square" tIns="182875">
            <a:noAutofit/>
          </a:bodyPr>
          <a:lstStyle>
            <a:lvl1pPr lvl="0" rtl="0">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46" name="Google Shape;146;p19"/>
          <p:cNvSpPr txBox="1"/>
          <p:nvPr>
            <p:ph idx="5" type="subTitle"/>
          </p:nvPr>
        </p:nvSpPr>
        <p:spPr>
          <a:xfrm>
            <a:off x="3440245" y="1543141"/>
            <a:ext cx="2263500" cy="393600"/>
          </a:xfrm>
          <a:prstGeom prst="rect">
            <a:avLst/>
          </a:prstGeom>
          <a:noFill/>
          <a:ln>
            <a:noFill/>
          </a:ln>
        </p:spPr>
        <p:txBody>
          <a:bodyPr anchorCtr="0" anchor="t" bIns="91425" lIns="91425" spcFirstLastPara="1" rIns="91425" wrap="square" tIns="18287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47" name="Google Shape;147;p19"/>
          <p:cNvSpPr txBox="1"/>
          <p:nvPr>
            <p:ph idx="6" type="subTitle"/>
          </p:nvPr>
        </p:nvSpPr>
        <p:spPr>
          <a:xfrm>
            <a:off x="5906920" y="1543141"/>
            <a:ext cx="2263500" cy="393600"/>
          </a:xfrm>
          <a:prstGeom prst="rect">
            <a:avLst/>
          </a:prstGeom>
          <a:noFill/>
          <a:ln>
            <a:noFill/>
          </a:ln>
        </p:spPr>
        <p:txBody>
          <a:bodyPr anchorCtr="0" anchor="t" bIns="91425" lIns="91425" spcFirstLastPara="1" rIns="91425" wrap="square" tIns="18287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48" name="Google Shape;148;p19"/>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9" name="Google Shape;149;p19"/>
          <p:cNvSpPr txBox="1"/>
          <p:nvPr>
            <p:ph hasCustomPrompt="1" idx="7"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150" name="Google Shape;150;p19"/>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151" name="Google Shape;151;p19"/>
          <p:cNvSpPr txBox="1"/>
          <p:nvPr>
            <p:ph idx="8" type="title"/>
          </p:nvPr>
        </p:nvSpPr>
        <p:spPr>
          <a:xfrm>
            <a:off x="1470900" y="476534"/>
            <a:ext cx="620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2" name="Google Shape;152;p19"/>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153" name="Google Shape;153;p19"/>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spTree>
      <p:nvGrpSpPr>
        <p:cNvPr id="154" name="Shape 154"/>
        <p:cNvGrpSpPr/>
        <p:nvPr/>
      </p:nvGrpSpPr>
      <p:grpSpPr>
        <a:xfrm>
          <a:off x="0" y="0"/>
          <a:ext cx="0" cy="0"/>
          <a:chOff x="0" y="0"/>
          <a:chExt cx="0" cy="0"/>
        </a:xfrm>
      </p:grpSpPr>
      <p:sp>
        <p:nvSpPr>
          <p:cNvPr id="155" name="Google Shape;155;p20"/>
          <p:cNvSpPr txBox="1"/>
          <p:nvPr>
            <p:ph idx="1" type="subTitle"/>
          </p:nvPr>
        </p:nvSpPr>
        <p:spPr>
          <a:xfrm>
            <a:off x="1396725" y="3013225"/>
            <a:ext cx="1416600" cy="12321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56" name="Google Shape;156;p20"/>
          <p:cNvSpPr txBox="1"/>
          <p:nvPr>
            <p:ph idx="2" type="subTitle"/>
          </p:nvPr>
        </p:nvSpPr>
        <p:spPr>
          <a:xfrm>
            <a:off x="3863100" y="3013225"/>
            <a:ext cx="1417200" cy="12321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57" name="Google Shape;157;p20"/>
          <p:cNvSpPr txBox="1"/>
          <p:nvPr>
            <p:ph idx="3" type="subTitle"/>
          </p:nvPr>
        </p:nvSpPr>
        <p:spPr>
          <a:xfrm>
            <a:off x="6330075" y="3013225"/>
            <a:ext cx="1417200" cy="12321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58" name="Google Shape;158;p20"/>
          <p:cNvSpPr txBox="1"/>
          <p:nvPr>
            <p:ph idx="4" type="subTitle"/>
          </p:nvPr>
        </p:nvSpPr>
        <p:spPr>
          <a:xfrm>
            <a:off x="1396725" y="2478641"/>
            <a:ext cx="1417200" cy="393600"/>
          </a:xfrm>
          <a:prstGeom prst="rect">
            <a:avLst/>
          </a:prstGeom>
          <a:noFill/>
          <a:ln>
            <a:noFill/>
          </a:ln>
        </p:spPr>
        <p:txBody>
          <a:bodyPr anchorCtr="0" anchor="t" bIns="91425" lIns="91425" spcFirstLastPara="1" rIns="91425" wrap="square" tIns="18287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59" name="Google Shape;159;p20"/>
          <p:cNvSpPr txBox="1"/>
          <p:nvPr>
            <p:ph idx="5" type="subTitle"/>
          </p:nvPr>
        </p:nvSpPr>
        <p:spPr>
          <a:xfrm>
            <a:off x="3863400" y="2478641"/>
            <a:ext cx="1417200" cy="393600"/>
          </a:xfrm>
          <a:prstGeom prst="rect">
            <a:avLst/>
          </a:prstGeom>
          <a:noFill/>
          <a:ln>
            <a:noFill/>
          </a:ln>
        </p:spPr>
        <p:txBody>
          <a:bodyPr anchorCtr="0" anchor="t" bIns="91425" lIns="91425" spcFirstLastPara="1" rIns="91425" wrap="square" tIns="18287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60" name="Google Shape;160;p20"/>
          <p:cNvSpPr txBox="1"/>
          <p:nvPr>
            <p:ph idx="6" type="subTitle"/>
          </p:nvPr>
        </p:nvSpPr>
        <p:spPr>
          <a:xfrm>
            <a:off x="6330075" y="2478641"/>
            <a:ext cx="1417200" cy="393600"/>
          </a:xfrm>
          <a:prstGeom prst="rect">
            <a:avLst/>
          </a:prstGeom>
          <a:noFill/>
          <a:ln>
            <a:noFill/>
          </a:ln>
        </p:spPr>
        <p:txBody>
          <a:bodyPr anchorCtr="0" anchor="t" bIns="91425" lIns="91425" spcFirstLastPara="1" rIns="91425" wrap="square" tIns="18287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61" name="Google Shape;161;p20"/>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2" name="Google Shape;162;p20"/>
          <p:cNvSpPr txBox="1"/>
          <p:nvPr>
            <p:ph hasCustomPrompt="1" idx="7"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163" name="Google Shape;163;p20"/>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164" name="Google Shape;164;p20"/>
          <p:cNvSpPr txBox="1"/>
          <p:nvPr>
            <p:ph idx="8" type="title"/>
          </p:nvPr>
        </p:nvSpPr>
        <p:spPr>
          <a:xfrm>
            <a:off x="1470900" y="476534"/>
            <a:ext cx="620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5" name="Google Shape;165;p20"/>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166" name="Google Shape;166;p20"/>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925750" y="2130662"/>
            <a:ext cx="3173400" cy="1104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Font typeface="Josefin Sans"/>
              <a:buNone/>
              <a:defRPr b="1" sz="36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hasCustomPrompt="1" idx="2" type="title"/>
          </p:nvPr>
        </p:nvSpPr>
        <p:spPr>
          <a:xfrm>
            <a:off x="925751" y="1640525"/>
            <a:ext cx="1724100" cy="841800"/>
          </a:xfrm>
          <a:prstGeom prst="rect">
            <a:avLst/>
          </a:prstGeom>
        </p:spPr>
        <p:txBody>
          <a:bodyPr anchorCtr="0" anchor="b" bIns="91425" lIns="91425" spcFirstLastPara="1" rIns="91425" wrap="square" tIns="0">
            <a:noAutofit/>
          </a:bodyPr>
          <a:lstStyle>
            <a:lvl1pPr lvl="0" rtl="0">
              <a:spcBef>
                <a:spcPts val="0"/>
              </a:spcBef>
              <a:spcAft>
                <a:spcPts val="0"/>
              </a:spcAft>
              <a:buClr>
                <a:schemeClr val="accent1"/>
              </a:buClr>
              <a:buSzPts val="6000"/>
              <a:buFont typeface="Josefin Sans"/>
              <a:buNone/>
              <a:defRPr b="1" sz="60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b="1" sz="6000">
                <a:solidFill>
                  <a:srgbClr val="FD0000"/>
                </a:solidFill>
                <a:latin typeface="Josefin Sans"/>
                <a:ea typeface="Josefin Sans"/>
                <a:cs typeface="Josefin Sans"/>
                <a:sym typeface="Josefin Sans"/>
              </a:defRPr>
            </a:lvl9pPr>
          </a:lstStyle>
          <a:p>
            <a:r>
              <a:t>xx%</a:t>
            </a:r>
          </a:p>
        </p:txBody>
      </p:sp>
      <p:sp>
        <p:nvSpPr>
          <p:cNvPr id="16" name="Google Shape;16;p3"/>
          <p:cNvSpPr txBox="1"/>
          <p:nvPr>
            <p:ph idx="1" type="subTitle"/>
          </p:nvPr>
        </p:nvSpPr>
        <p:spPr>
          <a:xfrm>
            <a:off x="925750" y="3471400"/>
            <a:ext cx="3027300" cy="558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7" name="Google Shape;17;p3"/>
          <p:cNvCxnSpPr/>
          <p:nvPr/>
        </p:nvCxnSpPr>
        <p:spPr>
          <a:xfrm>
            <a:off x="542275" y="1625200"/>
            <a:ext cx="0" cy="2961300"/>
          </a:xfrm>
          <a:prstGeom prst="straightConnector1">
            <a:avLst/>
          </a:prstGeom>
          <a:noFill/>
          <a:ln cap="flat" cmpd="sng" w="76200">
            <a:solidFill>
              <a:schemeClr val="accent1"/>
            </a:solidFill>
            <a:prstDash val="solid"/>
            <a:round/>
            <a:headEnd len="med" w="med" type="none"/>
            <a:tailEnd len="med" w="med" type="none"/>
          </a:ln>
        </p:spPr>
      </p:cxnSp>
      <p:cxnSp>
        <p:nvCxnSpPr>
          <p:cNvPr id="18" name="Google Shape;18;p3"/>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19" name="Google Shape;19;p3"/>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_1">
    <p:spTree>
      <p:nvGrpSpPr>
        <p:cNvPr id="167" name="Shape 167"/>
        <p:cNvGrpSpPr/>
        <p:nvPr/>
      </p:nvGrpSpPr>
      <p:grpSpPr>
        <a:xfrm>
          <a:off x="0" y="0"/>
          <a:ext cx="0" cy="0"/>
          <a:chOff x="0" y="0"/>
          <a:chExt cx="0" cy="0"/>
        </a:xfrm>
      </p:grpSpPr>
      <p:sp>
        <p:nvSpPr>
          <p:cNvPr id="168" name="Google Shape;168;p21"/>
          <p:cNvSpPr txBox="1"/>
          <p:nvPr>
            <p:ph idx="1" type="subTitle"/>
          </p:nvPr>
        </p:nvSpPr>
        <p:spPr>
          <a:xfrm>
            <a:off x="1226025" y="1406275"/>
            <a:ext cx="1758600" cy="15633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69" name="Google Shape;169;p21"/>
          <p:cNvSpPr txBox="1"/>
          <p:nvPr>
            <p:ph idx="2" type="subTitle"/>
          </p:nvPr>
        </p:nvSpPr>
        <p:spPr>
          <a:xfrm>
            <a:off x="3694200" y="1406275"/>
            <a:ext cx="1755600" cy="15633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70" name="Google Shape;170;p21"/>
          <p:cNvSpPr txBox="1"/>
          <p:nvPr>
            <p:ph idx="3" type="subTitle"/>
          </p:nvPr>
        </p:nvSpPr>
        <p:spPr>
          <a:xfrm>
            <a:off x="6160875" y="1406281"/>
            <a:ext cx="1755600" cy="15633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71" name="Google Shape;171;p21"/>
          <p:cNvSpPr txBox="1"/>
          <p:nvPr>
            <p:ph idx="4" type="subTitle"/>
          </p:nvPr>
        </p:nvSpPr>
        <p:spPr>
          <a:xfrm>
            <a:off x="1227525" y="3316575"/>
            <a:ext cx="1755600" cy="621900"/>
          </a:xfrm>
          <a:prstGeom prst="rect">
            <a:avLst/>
          </a:prstGeom>
          <a:noFill/>
          <a:ln>
            <a:noFill/>
          </a:ln>
        </p:spPr>
        <p:txBody>
          <a:bodyPr anchorCtr="0" anchor="t" bIns="91425" lIns="91425" spcFirstLastPara="1" rIns="91425" wrap="square" tIns="18287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72" name="Google Shape;172;p21"/>
          <p:cNvSpPr txBox="1"/>
          <p:nvPr>
            <p:ph idx="5" type="subTitle"/>
          </p:nvPr>
        </p:nvSpPr>
        <p:spPr>
          <a:xfrm>
            <a:off x="3694200" y="3316575"/>
            <a:ext cx="1755600" cy="621900"/>
          </a:xfrm>
          <a:prstGeom prst="rect">
            <a:avLst/>
          </a:prstGeom>
          <a:noFill/>
          <a:ln>
            <a:noFill/>
          </a:ln>
        </p:spPr>
        <p:txBody>
          <a:bodyPr anchorCtr="0" anchor="t" bIns="91425" lIns="91425" spcFirstLastPara="1" rIns="91425" wrap="square" tIns="18287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73" name="Google Shape;173;p21"/>
          <p:cNvSpPr txBox="1"/>
          <p:nvPr>
            <p:ph idx="6" type="subTitle"/>
          </p:nvPr>
        </p:nvSpPr>
        <p:spPr>
          <a:xfrm>
            <a:off x="6160875" y="3316575"/>
            <a:ext cx="1755600" cy="621900"/>
          </a:xfrm>
          <a:prstGeom prst="rect">
            <a:avLst/>
          </a:prstGeom>
          <a:noFill/>
          <a:ln>
            <a:noFill/>
          </a:ln>
        </p:spPr>
        <p:txBody>
          <a:bodyPr anchorCtr="0" anchor="t" bIns="91425" lIns="91425" spcFirstLastPara="1" rIns="91425" wrap="square" tIns="18287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74" name="Google Shape;174;p21"/>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5" name="Google Shape;175;p21"/>
          <p:cNvSpPr txBox="1"/>
          <p:nvPr>
            <p:ph hasCustomPrompt="1" idx="7"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176" name="Google Shape;176;p21"/>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177" name="Google Shape;177;p21"/>
          <p:cNvSpPr txBox="1"/>
          <p:nvPr>
            <p:ph idx="8" type="title"/>
          </p:nvPr>
        </p:nvSpPr>
        <p:spPr>
          <a:xfrm>
            <a:off x="1470900" y="476534"/>
            <a:ext cx="620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78" name="Google Shape;178;p21"/>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179" name="Google Shape;179;p21"/>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2">
    <p:spTree>
      <p:nvGrpSpPr>
        <p:cNvPr id="180" name="Shape 180"/>
        <p:cNvGrpSpPr/>
        <p:nvPr/>
      </p:nvGrpSpPr>
      <p:grpSpPr>
        <a:xfrm>
          <a:off x="0" y="0"/>
          <a:ext cx="0" cy="0"/>
          <a:chOff x="0" y="0"/>
          <a:chExt cx="0" cy="0"/>
        </a:xfrm>
      </p:grpSpPr>
      <p:sp>
        <p:nvSpPr>
          <p:cNvPr id="181" name="Google Shape;181;p22"/>
          <p:cNvSpPr txBox="1"/>
          <p:nvPr>
            <p:ph idx="1" type="subTitle"/>
          </p:nvPr>
        </p:nvSpPr>
        <p:spPr>
          <a:xfrm>
            <a:off x="1649675" y="2439450"/>
            <a:ext cx="1600200" cy="12321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82" name="Google Shape;182;p22"/>
          <p:cNvSpPr txBox="1"/>
          <p:nvPr>
            <p:ph idx="2" type="subTitle"/>
          </p:nvPr>
        </p:nvSpPr>
        <p:spPr>
          <a:xfrm>
            <a:off x="4116050" y="2439450"/>
            <a:ext cx="1600200" cy="12321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83" name="Google Shape;183;p22"/>
          <p:cNvSpPr txBox="1"/>
          <p:nvPr>
            <p:ph idx="3" type="subTitle"/>
          </p:nvPr>
        </p:nvSpPr>
        <p:spPr>
          <a:xfrm>
            <a:off x="6583025" y="2439450"/>
            <a:ext cx="1600200" cy="12321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84" name="Google Shape;184;p22"/>
          <p:cNvSpPr txBox="1"/>
          <p:nvPr>
            <p:ph idx="4" type="subTitle"/>
          </p:nvPr>
        </p:nvSpPr>
        <p:spPr>
          <a:xfrm>
            <a:off x="1649675" y="1903566"/>
            <a:ext cx="1417200" cy="393600"/>
          </a:xfrm>
          <a:prstGeom prst="rect">
            <a:avLst/>
          </a:prstGeom>
          <a:noFill/>
          <a:ln>
            <a:noFill/>
          </a:ln>
        </p:spPr>
        <p:txBody>
          <a:bodyPr anchorCtr="0" anchor="t" bIns="91425" lIns="91425" spcFirstLastPara="1" rIns="91425" wrap="square" tIns="18287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85" name="Google Shape;185;p22"/>
          <p:cNvSpPr txBox="1"/>
          <p:nvPr>
            <p:ph idx="5" type="subTitle"/>
          </p:nvPr>
        </p:nvSpPr>
        <p:spPr>
          <a:xfrm>
            <a:off x="4116350" y="1903566"/>
            <a:ext cx="1600200" cy="393600"/>
          </a:xfrm>
          <a:prstGeom prst="rect">
            <a:avLst/>
          </a:prstGeom>
          <a:noFill/>
          <a:ln>
            <a:noFill/>
          </a:ln>
        </p:spPr>
        <p:txBody>
          <a:bodyPr anchorCtr="0" anchor="t" bIns="91425" lIns="91425" spcFirstLastPara="1" rIns="91425" wrap="square" tIns="18287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86" name="Google Shape;186;p22"/>
          <p:cNvSpPr txBox="1"/>
          <p:nvPr>
            <p:ph idx="6" type="subTitle"/>
          </p:nvPr>
        </p:nvSpPr>
        <p:spPr>
          <a:xfrm>
            <a:off x="6583025" y="1903566"/>
            <a:ext cx="1600200" cy="393600"/>
          </a:xfrm>
          <a:prstGeom prst="rect">
            <a:avLst/>
          </a:prstGeom>
          <a:noFill/>
          <a:ln>
            <a:noFill/>
          </a:ln>
        </p:spPr>
        <p:txBody>
          <a:bodyPr anchorCtr="0" anchor="t" bIns="91425" lIns="91425" spcFirstLastPara="1" rIns="91425" wrap="square" tIns="18287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187" name="Google Shape;187;p22"/>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8" name="Google Shape;188;p22"/>
          <p:cNvSpPr txBox="1"/>
          <p:nvPr>
            <p:ph hasCustomPrompt="1" idx="7"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189" name="Google Shape;189;p22"/>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190" name="Google Shape;190;p22"/>
          <p:cNvSpPr txBox="1"/>
          <p:nvPr>
            <p:ph idx="8" type="title"/>
          </p:nvPr>
        </p:nvSpPr>
        <p:spPr>
          <a:xfrm>
            <a:off x="1470900" y="476534"/>
            <a:ext cx="620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91" name="Google Shape;191;p22"/>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192" name="Google Shape;192;p22"/>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193" name="Shape 193"/>
        <p:cNvGrpSpPr/>
        <p:nvPr/>
      </p:nvGrpSpPr>
      <p:grpSpPr>
        <a:xfrm>
          <a:off x="0" y="0"/>
          <a:ext cx="0" cy="0"/>
          <a:chOff x="0" y="0"/>
          <a:chExt cx="0" cy="0"/>
        </a:xfrm>
      </p:grpSpPr>
      <p:sp>
        <p:nvSpPr>
          <p:cNvPr id="194" name="Google Shape;194;p23"/>
          <p:cNvSpPr txBox="1"/>
          <p:nvPr>
            <p:ph idx="1" type="subTitle"/>
          </p:nvPr>
        </p:nvSpPr>
        <p:spPr>
          <a:xfrm>
            <a:off x="1898375" y="2233925"/>
            <a:ext cx="2263500" cy="3936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195" name="Google Shape;195;p23"/>
          <p:cNvSpPr txBox="1"/>
          <p:nvPr>
            <p:ph idx="2" type="subTitle"/>
          </p:nvPr>
        </p:nvSpPr>
        <p:spPr>
          <a:xfrm>
            <a:off x="4982125" y="2233925"/>
            <a:ext cx="2263500" cy="3936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196" name="Google Shape;196;p23"/>
          <p:cNvSpPr txBox="1"/>
          <p:nvPr>
            <p:ph idx="3" type="subTitle"/>
          </p:nvPr>
        </p:nvSpPr>
        <p:spPr>
          <a:xfrm>
            <a:off x="1898375" y="1667981"/>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197" name="Google Shape;197;p23"/>
          <p:cNvSpPr txBox="1"/>
          <p:nvPr>
            <p:ph idx="4" type="subTitle"/>
          </p:nvPr>
        </p:nvSpPr>
        <p:spPr>
          <a:xfrm>
            <a:off x="4982125" y="1667981"/>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198" name="Google Shape;198;p23"/>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9" name="Google Shape;199;p23"/>
          <p:cNvSpPr txBox="1"/>
          <p:nvPr>
            <p:ph hasCustomPrompt="1" idx="5"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200" name="Google Shape;200;p23"/>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201" name="Google Shape;201;p23"/>
          <p:cNvSpPr txBox="1"/>
          <p:nvPr>
            <p:ph idx="6" type="subTitle"/>
          </p:nvPr>
        </p:nvSpPr>
        <p:spPr>
          <a:xfrm>
            <a:off x="1898375" y="4004934"/>
            <a:ext cx="2263500" cy="3933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202" name="Google Shape;202;p23"/>
          <p:cNvSpPr txBox="1"/>
          <p:nvPr>
            <p:ph idx="7" type="subTitle"/>
          </p:nvPr>
        </p:nvSpPr>
        <p:spPr>
          <a:xfrm>
            <a:off x="4982125" y="4004934"/>
            <a:ext cx="2263500" cy="3933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203" name="Google Shape;203;p23"/>
          <p:cNvSpPr txBox="1"/>
          <p:nvPr>
            <p:ph idx="8" type="subTitle"/>
          </p:nvPr>
        </p:nvSpPr>
        <p:spPr>
          <a:xfrm>
            <a:off x="1898375" y="3438991"/>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204" name="Google Shape;204;p23"/>
          <p:cNvSpPr txBox="1"/>
          <p:nvPr>
            <p:ph idx="9" type="subTitle"/>
          </p:nvPr>
        </p:nvSpPr>
        <p:spPr>
          <a:xfrm>
            <a:off x="4982125" y="3438991"/>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205" name="Google Shape;205;p23"/>
          <p:cNvSpPr txBox="1"/>
          <p:nvPr>
            <p:ph idx="13" type="title"/>
          </p:nvPr>
        </p:nvSpPr>
        <p:spPr>
          <a:xfrm>
            <a:off x="1470900" y="476534"/>
            <a:ext cx="620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06" name="Google Shape;206;p23"/>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07" name="Google Shape;207;p23"/>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208" name="Shape 208"/>
        <p:cNvGrpSpPr/>
        <p:nvPr/>
      </p:nvGrpSpPr>
      <p:grpSpPr>
        <a:xfrm>
          <a:off x="0" y="0"/>
          <a:ext cx="0" cy="0"/>
          <a:chOff x="0" y="0"/>
          <a:chExt cx="0" cy="0"/>
        </a:xfrm>
      </p:grpSpPr>
      <p:sp>
        <p:nvSpPr>
          <p:cNvPr id="209" name="Google Shape;209;p24"/>
          <p:cNvSpPr txBox="1"/>
          <p:nvPr>
            <p:ph idx="1" type="subTitle"/>
          </p:nvPr>
        </p:nvSpPr>
        <p:spPr>
          <a:xfrm>
            <a:off x="932700" y="2059113"/>
            <a:ext cx="2263500" cy="6744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210" name="Google Shape;210;p24"/>
          <p:cNvSpPr txBox="1"/>
          <p:nvPr>
            <p:ph idx="2" type="subTitle"/>
          </p:nvPr>
        </p:nvSpPr>
        <p:spPr>
          <a:xfrm>
            <a:off x="3440250" y="2059113"/>
            <a:ext cx="2263500" cy="6744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211" name="Google Shape;211;p24"/>
          <p:cNvSpPr txBox="1"/>
          <p:nvPr>
            <p:ph idx="3" type="subTitle"/>
          </p:nvPr>
        </p:nvSpPr>
        <p:spPr>
          <a:xfrm>
            <a:off x="932700" y="1667981"/>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212" name="Google Shape;212;p24"/>
          <p:cNvSpPr txBox="1"/>
          <p:nvPr>
            <p:ph idx="4" type="subTitle"/>
          </p:nvPr>
        </p:nvSpPr>
        <p:spPr>
          <a:xfrm>
            <a:off x="3440250" y="1667981"/>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213" name="Google Shape;213;p24"/>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4" name="Google Shape;214;p24"/>
          <p:cNvSpPr txBox="1"/>
          <p:nvPr>
            <p:ph hasCustomPrompt="1" idx="5"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215" name="Google Shape;215;p24"/>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216" name="Google Shape;216;p24"/>
          <p:cNvSpPr txBox="1"/>
          <p:nvPr>
            <p:ph idx="6" type="subTitle"/>
          </p:nvPr>
        </p:nvSpPr>
        <p:spPr>
          <a:xfrm>
            <a:off x="932700" y="3641560"/>
            <a:ext cx="2263500" cy="6768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217" name="Google Shape;217;p24"/>
          <p:cNvSpPr txBox="1"/>
          <p:nvPr>
            <p:ph idx="7" type="subTitle"/>
          </p:nvPr>
        </p:nvSpPr>
        <p:spPr>
          <a:xfrm>
            <a:off x="3440250" y="3639312"/>
            <a:ext cx="2263500" cy="6768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218" name="Google Shape;218;p24"/>
          <p:cNvSpPr txBox="1"/>
          <p:nvPr>
            <p:ph idx="8" type="subTitle"/>
          </p:nvPr>
        </p:nvSpPr>
        <p:spPr>
          <a:xfrm>
            <a:off x="932700" y="3250183"/>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219" name="Google Shape;219;p24"/>
          <p:cNvSpPr txBox="1"/>
          <p:nvPr>
            <p:ph idx="9" type="subTitle"/>
          </p:nvPr>
        </p:nvSpPr>
        <p:spPr>
          <a:xfrm>
            <a:off x="3440250" y="3246120"/>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220" name="Google Shape;220;p24"/>
          <p:cNvSpPr txBox="1"/>
          <p:nvPr>
            <p:ph idx="13" type="subTitle"/>
          </p:nvPr>
        </p:nvSpPr>
        <p:spPr>
          <a:xfrm>
            <a:off x="5947800" y="2059113"/>
            <a:ext cx="2263500" cy="6744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221" name="Google Shape;221;p24"/>
          <p:cNvSpPr txBox="1"/>
          <p:nvPr>
            <p:ph idx="14" type="subTitle"/>
          </p:nvPr>
        </p:nvSpPr>
        <p:spPr>
          <a:xfrm>
            <a:off x="5947800" y="1667981"/>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222" name="Google Shape;222;p24"/>
          <p:cNvSpPr txBox="1"/>
          <p:nvPr>
            <p:ph idx="15" type="subTitle"/>
          </p:nvPr>
        </p:nvSpPr>
        <p:spPr>
          <a:xfrm>
            <a:off x="5947800" y="3639312"/>
            <a:ext cx="2263500" cy="6768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sp>
        <p:nvSpPr>
          <p:cNvPr id="223" name="Google Shape;223;p24"/>
          <p:cNvSpPr txBox="1"/>
          <p:nvPr>
            <p:ph idx="16" type="subTitle"/>
          </p:nvPr>
        </p:nvSpPr>
        <p:spPr>
          <a:xfrm>
            <a:off x="5947800" y="3246120"/>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224" name="Google Shape;224;p24"/>
          <p:cNvSpPr txBox="1"/>
          <p:nvPr>
            <p:ph idx="17" type="title"/>
          </p:nvPr>
        </p:nvSpPr>
        <p:spPr>
          <a:xfrm>
            <a:off x="1470900" y="476534"/>
            <a:ext cx="620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25" name="Google Shape;225;p24"/>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26" name="Google Shape;226;p24"/>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227" name="Shape 227"/>
        <p:cNvGrpSpPr/>
        <p:nvPr/>
      </p:nvGrpSpPr>
      <p:grpSpPr>
        <a:xfrm>
          <a:off x="0" y="0"/>
          <a:ext cx="0" cy="0"/>
          <a:chOff x="0" y="0"/>
          <a:chExt cx="0" cy="0"/>
        </a:xfrm>
      </p:grpSpPr>
      <p:sp>
        <p:nvSpPr>
          <p:cNvPr id="228" name="Google Shape;228;p25"/>
          <p:cNvSpPr txBox="1"/>
          <p:nvPr>
            <p:ph type="title"/>
          </p:nvPr>
        </p:nvSpPr>
        <p:spPr>
          <a:xfrm>
            <a:off x="713225" y="476525"/>
            <a:ext cx="696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29" name="Google Shape;229;p25"/>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30" name="Google Shape;230;p25"/>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231" name="Shape 231"/>
        <p:cNvGrpSpPr/>
        <p:nvPr/>
      </p:nvGrpSpPr>
      <p:grpSpPr>
        <a:xfrm>
          <a:off x="0" y="0"/>
          <a:ext cx="0" cy="0"/>
          <a:chOff x="0" y="0"/>
          <a:chExt cx="0" cy="0"/>
        </a:xfrm>
      </p:grpSpPr>
      <p:sp>
        <p:nvSpPr>
          <p:cNvPr id="232" name="Google Shape;232;p26"/>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3" name="Google Shape;233;p26"/>
          <p:cNvSpPr txBox="1"/>
          <p:nvPr>
            <p:ph hasCustomPrompt="1" idx="2"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234" name="Google Shape;234;p26"/>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235" name="Google Shape;235;p26"/>
          <p:cNvSpPr txBox="1"/>
          <p:nvPr>
            <p:ph idx="3" type="title"/>
          </p:nvPr>
        </p:nvSpPr>
        <p:spPr>
          <a:xfrm>
            <a:off x="713225" y="476525"/>
            <a:ext cx="696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36" name="Google Shape;236;p26"/>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37" name="Google Shape;237;p26"/>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IG_NUMBER_1">
    <p:spTree>
      <p:nvGrpSpPr>
        <p:cNvPr id="238" name="Shape 238"/>
        <p:cNvGrpSpPr/>
        <p:nvPr/>
      </p:nvGrpSpPr>
      <p:grpSpPr>
        <a:xfrm>
          <a:off x="0" y="0"/>
          <a:ext cx="0" cy="0"/>
          <a:chOff x="0" y="0"/>
          <a:chExt cx="0" cy="0"/>
        </a:xfrm>
      </p:grpSpPr>
      <p:sp>
        <p:nvSpPr>
          <p:cNvPr id="239" name="Google Shape;239;p27"/>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0" name="Google Shape;240;p27"/>
          <p:cNvSpPr txBox="1"/>
          <p:nvPr>
            <p:ph hasCustomPrompt="1" idx="2"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241" name="Google Shape;241;p27"/>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242" name="Google Shape;242;p27"/>
          <p:cNvSpPr txBox="1"/>
          <p:nvPr>
            <p:ph idx="1" type="subTitle"/>
          </p:nvPr>
        </p:nvSpPr>
        <p:spPr>
          <a:xfrm>
            <a:off x="3174025" y="1409075"/>
            <a:ext cx="5140500" cy="278400"/>
          </a:xfrm>
          <a:prstGeom prst="rect">
            <a:avLst/>
          </a:prstGeom>
          <a:noFill/>
          <a:ln>
            <a:noFill/>
          </a:ln>
        </p:spPr>
        <p:txBody>
          <a:bodyPr anchorCtr="0" anchor="t" bIns="91425" lIns="91425" spcFirstLastPara="1" rIns="91425" wrap="square" tIns="0">
            <a:noAutofit/>
          </a:bodyPr>
          <a:lstStyle>
            <a:lvl1pPr indent="0" lvl="0" marL="0" marR="0" rtl="0" algn="l">
              <a:lnSpc>
                <a:spcPct val="100000"/>
              </a:lnSpc>
              <a:spcBef>
                <a:spcPts val="0"/>
              </a:spcBef>
              <a:spcAft>
                <a:spcPts val="0"/>
              </a:spcAft>
              <a:buClr>
                <a:schemeClr val="dk1"/>
              </a:buClr>
              <a:buSzPts val="1600"/>
              <a:buFont typeface="Josefin Sans"/>
              <a:buNone/>
              <a:defRPr>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43" name="Google Shape;243;p27"/>
          <p:cNvSpPr txBox="1"/>
          <p:nvPr>
            <p:ph hasCustomPrompt="1" idx="3" type="title"/>
          </p:nvPr>
        </p:nvSpPr>
        <p:spPr>
          <a:xfrm>
            <a:off x="3174025" y="807825"/>
            <a:ext cx="4758000" cy="577800"/>
          </a:xfrm>
          <a:prstGeom prst="rect">
            <a:avLst/>
          </a:prstGeom>
          <a:noFill/>
        </p:spPr>
        <p:txBody>
          <a:bodyPr anchorCtr="0" anchor="ctr" bIns="91425" lIns="91425" spcFirstLastPara="1" rIns="91425" wrap="square" tIns="0">
            <a:noAutofit/>
          </a:bodyPr>
          <a:lstStyle>
            <a:lvl1pPr indent="0" lvl="0" marL="0" marR="0" rtl="0" algn="l">
              <a:lnSpc>
                <a:spcPct val="100000"/>
              </a:lnSpc>
              <a:spcBef>
                <a:spcPts val="0"/>
              </a:spcBef>
              <a:spcAft>
                <a:spcPts val="0"/>
              </a:spcAft>
              <a:buSzPts val="4800"/>
              <a:buNone/>
              <a:defRPr sz="4000">
                <a:solidFill>
                  <a:schemeClr val="accent1"/>
                </a:solidFill>
              </a:defRPr>
            </a:lvl1pPr>
            <a:lvl2pPr lvl="1"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4" name="Google Shape;244;p27"/>
          <p:cNvSpPr txBox="1"/>
          <p:nvPr>
            <p:ph idx="4" type="subTitle"/>
          </p:nvPr>
        </p:nvSpPr>
        <p:spPr>
          <a:xfrm>
            <a:off x="3174025" y="2757025"/>
            <a:ext cx="5140500" cy="278400"/>
          </a:xfrm>
          <a:prstGeom prst="rect">
            <a:avLst/>
          </a:prstGeom>
          <a:noFill/>
          <a:ln>
            <a:noFill/>
          </a:ln>
        </p:spPr>
        <p:txBody>
          <a:bodyPr anchorCtr="0" anchor="t" bIns="91425" lIns="91425" spcFirstLastPara="1" rIns="91425" wrap="square" tIns="0">
            <a:noAutofit/>
          </a:bodyPr>
          <a:lstStyle>
            <a:lvl1pPr indent="0" lvl="0" marL="0" marR="0" rtl="0" algn="l">
              <a:lnSpc>
                <a:spcPct val="100000"/>
              </a:lnSpc>
              <a:spcBef>
                <a:spcPts val="0"/>
              </a:spcBef>
              <a:spcAft>
                <a:spcPts val="0"/>
              </a:spcAft>
              <a:buClr>
                <a:schemeClr val="dk1"/>
              </a:buClr>
              <a:buSzPts val="1600"/>
              <a:buFont typeface="Josefin Sans"/>
              <a:buNone/>
              <a:defRPr>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45" name="Google Shape;245;p27"/>
          <p:cNvSpPr txBox="1"/>
          <p:nvPr>
            <p:ph hasCustomPrompt="1" idx="5" type="title"/>
          </p:nvPr>
        </p:nvSpPr>
        <p:spPr>
          <a:xfrm>
            <a:off x="3174025" y="2155775"/>
            <a:ext cx="4758000" cy="577800"/>
          </a:xfrm>
          <a:prstGeom prst="rect">
            <a:avLst/>
          </a:prstGeom>
          <a:noFill/>
        </p:spPr>
        <p:txBody>
          <a:bodyPr anchorCtr="0" anchor="ctr" bIns="91425" lIns="91425" spcFirstLastPara="1" rIns="91425" wrap="square" tIns="0">
            <a:noAutofit/>
          </a:bodyPr>
          <a:lstStyle>
            <a:lvl1pPr indent="0" lvl="0" marL="0" marR="0" rtl="0" algn="l">
              <a:lnSpc>
                <a:spcPct val="100000"/>
              </a:lnSpc>
              <a:spcBef>
                <a:spcPts val="0"/>
              </a:spcBef>
              <a:spcAft>
                <a:spcPts val="0"/>
              </a:spcAft>
              <a:buSzPts val="4800"/>
              <a:buNone/>
              <a:defRPr sz="4000">
                <a:solidFill>
                  <a:schemeClr val="accent1"/>
                </a:solidFill>
              </a:defRPr>
            </a:lvl1pPr>
            <a:lvl2pPr lvl="1"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6" name="Google Shape;246;p27"/>
          <p:cNvSpPr txBox="1"/>
          <p:nvPr>
            <p:ph idx="6" type="subTitle"/>
          </p:nvPr>
        </p:nvSpPr>
        <p:spPr>
          <a:xfrm>
            <a:off x="3174025" y="4104975"/>
            <a:ext cx="5140500" cy="329400"/>
          </a:xfrm>
          <a:prstGeom prst="rect">
            <a:avLst/>
          </a:prstGeom>
          <a:noFill/>
          <a:ln>
            <a:noFill/>
          </a:ln>
        </p:spPr>
        <p:txBody>
          <a:bodyPr anchorCtr="0" anchor="t" bIns="91425" lIns="91425" spcFirstLastPara="1" rIns="91425" wrap="square" tIns="0">
            <a:noAutofit/>
          </a:bodyPr>
          <a:lstStyle>
            <a:lvl1pPr indent="0" lvl="0" marL="0" marR="0" rtl="0" algn="l">
              <a:lnSpc>
                <a:spcPct val="100000"/>
              </a:lnSpc>
              <a:spcBef>
                <a:spcPts val="0"/>
              </a:spcBef>
              <a:spcAft>
                <a:spcPts val="0"/>
              </a:spcAft>
              <a:buClr>
                <a:schemeClr val="dk1"/>
              </a:buClr>
              <a:buSzPts val="1600"/>
              <a:buFont typeface="Josefin Sans"/>
              <a:buNone/>
              <a:defRPr>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47" name="Google Shape;247;p27"/>
          <p:cNvSpPr txBox="1"/>
          <p:nvPr>
            <p:ph hasCustomPrompt="1" idx="7" type="title"/>
          </p:nvPr>
        </p:nvSpPr>
        <p:spPr>
          <a:xfrm>
            <a:off x="3174025" y="3503725"/>
            <a:ext cx="4758000" cy="577800"/>
          </a:xfrm>
          <a:prstGeom prst="rect">
            <a:avLst/>
          </a:prstGeom>
          <a:noFill/>
        </p:spPr>
        <p:txBody>
          <a:bodyPr anchorCtr="0" anchor="ctr" bIns="91425" lIns="91425" spcFirstLastPara="1" rIns="91425" wrap="square" tIns="0">
            <a:noAutofit/>
          </a:bodyPr>
          <a:lstStyle>
            <a:lvl1pPr indent="0" lvl="0" marL="0" marR="0" rtl="0" algn="l">
              <a:lnSpc>
                <a:spcPct val="100000"/>
              </a:lnSpc>
              <a:spcBef>
                <a:spcPts val="0"/>
              </a:spcBef>
              <a:spcAft>
                <a:spcPts val="0"/>
              </a:spcAft>
              <a:buSzPts val="4800"/>
              <a:buNone/>
              <a:defRPr sz="4000">
                <a:solidFill>
                  <a:schemeClr val="accent1"/>
                </a:solidFill>
              </a:defRPr>
            </a:lvl1pPr>
            <a:lvl2pPr lvl="1"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48" name="Google Shape;248;p27"/>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49" name="Google Shape;249;p27"/>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
    <p:spTree>
      <p:nvGrpSpPr>
        <p:cNvPr id="250" name="Shape 250"/>
        <p:cNvGrpSpPr/>
        <p:nvPr/>
      </p:nvGrpSpPr>
      <p:grpSpPr>
        <a:xfrm>
          <a:off x="0" y="0"/>
          <a:ext cx="0" cy="0"/>
          <a:chOff x="0" y="0"/>
          <a:chExt cx="0" cy="0"/>
        </a:xfrm>
      </p:grpSpPr>
      <p:sp>
        <p:nvSpPr>
          <p:cNvPr id="251" name="Google Shape;251;p28"/>
          <p:cNvSpPr txBox="1"/>
          <p:nvPr>
            <p:ph idx="1" type="subTitle"/>
          </p:nvPr>
        </p:nvSpPr>
        <p:spPr>
          <a:xfrm>
            <a:off x="951625" y="1633875"/>
            <a:ext cx="3027300" cy="5127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2000"/>
              <a:buFont typeface="Josefin Sans"/>
              <a:buNone/>
              <a:defRPr sz="18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9pPr>
          </a:lstStyle>
          <a:p/>
        </p:txBody>
      </p:sp>
      <p:sp>
        <p:nvSpPr>
          <p:cNvPr id="252" name="Google Shape;252;p28"/>
          <p:cNvSpPr txBox="1"/>
          <p:nvPr>
            <p:ph idx="2" type="subTitle"/>
          </p:nvPr>
        </p:nvSpPr>
        <p:spPr>
          <a:xfrm>
            <a:off x="951632" y="1011675"/>
            <a:ext cx="26622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2400"/>
              <a:buFont typeface="Josefin Sans"/>
              <a:buNone/>
              <a:defRPr b="1" sz="2800">
                <a:solidFill>
                  <a:schemeClr val="accent1"/>
                </a:solidFill>
                <a:latin typeface="Josefin Sans"/>
                <a:ea typeface="Josefin Sans"/>
                <a:cs typeface="Josefin Sans"/>
                <a:sym typeface="Josefin Sans"/>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253" name="Google Shape;253;p28"/>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4" name="Google Shape;254;p28"/>
          <p:cNvSpPr txBox="1"/>
          <p:nvPr>
            <p:ph hasCustomPrompt="1" idx="3"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255" name="Google Shape;255;p28"/>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256" name="Google Shape;256;p28"/>
          <p:cNvSpPr txBox="1"/>
          <p:nvPr>
            <p:ph idx="4" type="subTitle"/>
          </p:nvPr>
        </p:nvSpPr>
        <p:spPr>
          <a:xfrm>
            <a:off x="951632" y="2717100"/>
            <a:ext cx="3027300" cy="11415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cxnSp>
        <p:nvCxnSpPr>
          <p:cNvPr id="257" name="Google Shape;257;p28"/>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58" name="Google Shape;258;p28"/>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
    <p:spTree>
      <p:nvGrpSpPr>
        <p:cNvPr id="259" name="Shape 259"/>
        <p:cNvGrpSpPr/>
        <p:nvPr/>
      </p:nvGrpSpPr>
      <p:grpSpPr>
        <a:xfrm>
          <a:off x="0" y="0"/>
          <a:ext cx="0" cy="0"/>
          <a:chOff x="0" y="0"/>
          <a:chExt cx="0" cy="0"/>
        </a:xfrm>
      </p:grpSpPr>
      <p:sp>
        <p:nvSpPr>
          <p:cNvPr id="260" name="Google Shape;260;p29"/>
          <p:cNvSpPr txBox="1"/>
          <p:nvPr>
            <p:ph idx="1" type="subTitle"/>
          </p:nvPr>
        </p:nvSpPr>
        <p:spPr>
          <a:xfrm>
            <a:off x="5169475" y="1633875"/>
            <a:ext cx="3027300" cy="4746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800"/>
              <a:buFont typeface="Josefin Sans"/>
              <a:buNone/>
              <a:defRPr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9pPr>
          </a:lstStyle>
          <a:p/>
        </p:txBody>
      </p:sp>
      <p:sp>
        <p:nvSpPr>
          <p:cNvPr id="261" name="Google Shape;261;p29"/>
          <p:cNvSpPr txBox="1"/>
          <p:nvPr>
            <p:ph idx="2" type="subTitle"/>
          </p:nvPr>
        </p:nvSpPr>
        <p:spPr>
          <a:xfrm>
            <a:off x="5169475" y="1011675"/>
            <a:ext cx="26622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2400"/>
              <a:buFont typeface="Josefin Sans"/>
              <a:buNone/>
              <a:defRPr b="1" sz="2800">
                <a:solidFill>
                  <a:schemeClr val="accent1"/>
                </a:solidFill>
                <a:latin typeface="Josefin Sans"/>
                <a:ea typeface="Josefin Sans"/>
                <a:cs typeface="Josefin Sans"/>
                <a:sym typeface="Josefin Sans"/>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p:txBody>
      </p:sp>
      <p:sp>
        <p:nvSpPr>
          <p:cNvPr id="262" name="Google Shape;262;p29"/>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3" name="Google Shape;263;p29"/>
          <p:cNvSpPr txBox="1"/>
          <p:nvPr>
            <p:ph hasCustomPrompt="1" idx="3"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264" name="Google Shape;264;p29"/>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265" name="Google Shape;265;p29"/>
          <p:cNvSpPr txBox="1"/>
          <p:nvPr>
            <p:ph idx="4" type="subTitle"/>
          </p:nvPr>
        </p:nvSpPr>
        <p:spPr>
          <a:xfrm>
            <a:off x="5169475" y="2717100"/>
            <a:ext cx="3027300" cy="11415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p:txBody>
      </p:sp>
      <p:cxnSp>
        <p:nvCxnSpPr>
          <p:cNvPr id="266" name="Google Shape;266;p29"/>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67" name="Google Shape;267;p29"/>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ONLY_1_1_1">
    <p:spTree>
      <p:nvGrpSpPr>
        <p:cNvPr id="268" name="Shape 268"/>
        <p:cNvGrpSpPr/>
        <p:nvPr/>
      </p:nvGrpSpPr>
      <p:grpSpPr>
        <a:xfrm>
          <a:off x="0" y="0"/>
          <a:ext cx="0" cy="0"/>
          <a:chOff x="0" y="0"/>
          <a:chExt cx="0" cy="0"/>
        </a:xfrm>
      </p:grpSpPr>
      <p:sp>
        <p:nvSpPr>
          <p:cNvPr id="269" name="Google Shape;269;p30"/>
          <p:cNvSpPr txBox="1"/>
          <p:nvPr>
            <p:ph idx="1" type="subTitle"/>
          </p:nvPr>
        </p:nvSpPr>
        <p:spPr>
          <a:xfrm>
            <a:off x="6017775" y="2566200"/>
            <a:ext cx="2422200" cy="1055100"/>
          </a:xfrm>
          <a:prstGeom prst="rect">
            <a:avLst/>
          </a:prstGeom>
          <a:solidFill>
            <a:schemeClr val="lt1"/>
          </a:solidFill>
          <a:ln>
            <a:noFill/>
          </a:ln>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Medium"/>
                <a:ea typeface="Josefin Sans Medium"/>
                <a:cs typeface="Josefin Sans Medium"/>
                <a:sym typeface="Josefin Sans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0" name="Google Shape;270;p30"/>
          <p:cNvSpPr txBox="1"/>
          <p:nvPr>
            <p:ph type="title"/>
          </p:nvPr>
        </p:nvSpPr>
        <p:spPr>
          <a:xfrm>
            <a:off x="915200" y="752095"/>
            <a:ext cx="2810100" cy="67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Josefin Sans"/>
              <a:buNone/>
              <a:defRPr b="1">
                <a:solidFill>
                  <a:schemeClr val="accent1"/>
                </a:solidFill>
                <a:latin typeface="Josefin Sans"/>
                <a:ea typeface="Josefin Sans"/>
                <a:cs typeface="Josefin Sans"/>
                <a:sym typeface="Josefin Sans"/>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cxnSp>
        <p:nvCxnSpPr>
          <p:cNvPr id="271" name="Google Shape;271;p30"/>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72" name="Google Shape;272;p30"/>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idx="1" type="subTitle"/>
          </p:nvPr>
        </p:nvSpPr>
        <p:spPr>
          <a:xfrm>
            <a:off x="811600" y="1312075"/>
            <a:ext cx="7628100" cy="3296400"/>
          </a:xfrm>
          <a:prstGeom prst="rect">
            <a:avLst/>
          </a:prstGeom>
          <a:noFill/>
          <a:ln>
            <a:noFill/>
          </a:ln>
        </p:spPr>
        <p:txBody>
          <a:bodyPr anchorCtr="0" anchor="t" bIns="91425" lIns="91425" spcFirstLastPara="1" rIns="91425" wrap="square" tIns="0">
            <a:noAutofit/>
          </a:bodyPr>
          <a:lstStyle>
            <a:lvl1pPr lvl="0" rtl="0">
              <a:spcBef>
                <a:spcPts val="0"/>
              </a:spcBef>
              <a:spcAft>
                <a:spcPts val="0"/>
              </a:spcAft>
              <a:buClr>
                <a:schemeClr val="accent1"/>
              </a:buClr>
              <a:buSzPts val="1200"/>
              <a:buFont typeface="Josefin Sans"/>
              <a:buAutoNum type="arabicPeriod"/>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p:txBody>
      </p:sp>
      <p:sp>
        <p:nvSpPr>
          <p:cNvPr id="22" name="Google Shape;22;p4"/>
          <p:cNvSpPr txBox="1"/>
          <p:nvPr>
            <p:ph type="title"/>
          </p:nvPr>
        </p:nvSpPr>
        <p:spPr>
          <a:xfrm>
            <a:off x="1470900" y="476534"/>
            <a:ext cx="620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3" name="Google Shape;23;p4"/>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4" name="Google Shape;24;p4"/>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ONLY_1_1_1_1">
    <p:spTree>
      <p:nvGrpSpPr>
        <p:cNvPr id="273" name="Shape 273"/>
        <p:cNvGrpSpPr/>
        <p:nvPr/>
      </p:nvGrpSpPr>
      <p:grpSpPr>
        <a:xfrm>
          <a:off x="0" y="0"/>
          <a:ext cx="0" cy="0"/>
          <a:chOff x="0" y="0"/>
          <a:chExt cx="0" cy="0"/>
        </a:xfrm>
      </p:grpSpPr>
      <p:sp>
        <p:nvSpPr>
          <p:cNvPr id="274" name="Google Shape;274;p31"/>
          <p:cNvSpPr txBox="1"/>
          <p:nvPr>
            <p:ph type="title"/>
          </p:nvPr>
        </p:nvSpPr>
        <p:spPr>
          <a:xfrm>
            <a:off x="915200" y="752095"/>
            <a:ext cx="2810100" cy="67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Josefin Sans"/>
              <a:buNone/>
              <a:defRPr b="1">
                <a:solidFill>
                  <a:schemeClr val="accent1"/>
                </a:solidFill>
                <a:latin typeface="Josefin Sans"/>
                <a:ea typeface="Josefin Sans"/>
                <a:cs typeface="Josefin Sans"/>
                <a:sym typeface="Josefin Sans"/>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75" name="Google Shape;275;p31"/>
          <p:cNvSpPr txBox="1"/>
          <p:nvPr>
            <p:ph idx="1" type="subTitle"/>
          </p:nvPr>
        </p:nvSpPr>
        <p:spPr>
          <a:xfrm>
            <a:off x="3129400" y="2566200"/>
            <a:ext cx="2422200" cy="1055100"/>
          </a:xfrm>
          <a:prstGeom prst="rect">
            <a:avLst/>
          </a:prstGeom>
          <a:solidFill>
            <a:schemeClr val="lt1"/>
          </a:solidFill>
          <a:ln>
            <a:noFill/>
          </a:ln>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Medium"/>
                <a:ea typeface="Josefin Sans Medium"/>
                <a:cs typeface="Josefin Sans Medium"/>
                <a:sym typeface="Josefin Sans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276" name="Google Shape;276;p31"/>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77" name="Google Shape;277;p31"/>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1_2">
    <p:spTree>
      <p:nvGrpSpPr>
        <p:cNvPr id="278" name="Shape 278"/>
        <p:cNvGrpSpPr/>
        <p:nvPr/>
      </p:nvGrpSpPr>
      <p:grpSpPr>
        <a:xfrm>
          <a:off x="0" y="0"/>
          <a:ext cx="0" cy="0"/>
          <a:chOff x="0" y="0"/>
          <a:chExt cx="0" cy="0"/>
        </a:xfrm>
      </p:grpSpPr>
      <p:sp>
        <p:nvSpPr>
          <p:cNvPr id="279" name="Google Shape;279;p32"/>
          <p:cNvSpPr txBox="1"/>
          <p:nvPr>
            <p:ph type="title"/>
          </p:nvPr>
        </p:nvSpPr>
        <p:spPr>
          <a:xfrm>
            <a:off x="5289800" y="752100"/>
            <a:ext cx="2810100" cy="1873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Font typeface="Josefin Sans"/>
              <a:buNone/>
              <a:defRPr b="1">
                <a:latin typeface="Josefin Sans"/>
                <a:ea typeface="Josefin Sans"/>
                <a:cs typeface="Josefin Sans"/>
                <a:sym typeface="Josefin Sans"/>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80" name="Google Shape;280;p32"/>
          <p:cNvSpPr txBox="1"/>
          <p:nvPr>
            <p:ph idx="1" type="subTitle"/>
          </p:nvPr>
        </p:nvSpPr>
        <p:spPr>
          <a:xfrm>
            <a:off x="5781275" y="2763700"/>
            <a:ext cx="2318700" cy="1090500"/>
          </a:xfrm>
          <a:prstGeom prst="rect">
            <a:avLst/>
          </a:prstGeom>
          <a:solidFill>
            <a:schemeClr val="lt1"/>
          </a:solidFill>
          <a:ln>
            <a:noFill/>
          </a:ln>
        </p:spPr>
        <p:txBody>
          <a:bodyPr anchorCtr="0" anchor="t" bIns="0" lIns="91425" spcFirstLastPara="1" rIns="91425" wrap="square" tIns="91425">
            <a:noAutofit/>
          </a:bodyPr>
          <a:lstStyle>
            <a:lvl1pPr lvl="0" rtl="0" algn="r">
              <a:lnSpc>
                <a:spcPct val="100000"/>
              </a:lnSpc>
              <a:spcBef>
                <a:spcPts val="0"/>
              </a:spcBef>
              <a:spcAft>
                <a:spcPts val="0"/>
              </a:spcAft>
              <a:buClr>
                <a:schemeClr val="dk2"/>
              </a:buClr>
              <a:buSzPts val="1600"/>
              <a:buFont typeface="Josefin Sans"/>
              <a:buNone/>
              <a:defRPr sz="1400">
                <a:solidFill>
                  <a:schemeClr val="dk1"/>
                </a:solidFill>
                <a:latin typeface="Josefin Sans"/>
                <a:ea typeface="Josefin Sans"/>
                <a:cs typeface="Josefin Sans"/>
                <a:sym typeface="Josefin Sans"/>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cxnSp>
        <p:nvCxnSpPr>
          <p:cNvPr id="281" name="Google Shape;281;p32"/>
          <p:cNvCxnSpPr/>
          <p:nvPr/>
        </p:nvCxnSpPr>
        <p:spPr>
          <a:xfrm>
            <a:off x="8288525" y="915600"/>
            <a:ext cx="1800" cy="1581000"/>
          </a:xfrm>
          <a:prstGeom prst="straightConnector1">
            <a:avLst/>
          </a:prstGeom>
          <a:noFill/>
          <a:ln cap="flat" cmpd="sng" w="76200">
            <a:solidFill>
              <a:schemeClr val="accent1"/>
            </a:solidFill>
            <a:prstDash val="solid"/>
            <a:round/>
            <a:headEnd len="med" w="med" type="none"/>
            <a:tailEnd len="med" w="med" type="none"/>
          </a:ln>
        </p:spPr>
      </p:cxnSp>
      <p:cxnSp>
        <p:nvCxnSpPr>
          <p:cNvPr id="282" name="Google Shape;282;p32"/>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83" name="Google Shape;283;p32"/>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ONLY_1_2_1">
    <p:spTree>
      <p:nvGrpSpPr>
        <p:cNvPr id="284" name="Shape 284"/>
        <p:cNvGrpSpPr/>
        <p:nvPr/>
      </p:nvGrpSpPr>
      <p:grpSpPr>
        <a:xfrm>
          <a:off x="0" y="0"/>
          <a:ext cx="0" cy="0"/>
          <a:chOff x="0" y="0"/>
          <a:chExt cx="0" cy="0"/>
        </a:xfrm>
      </p:grpSpPr>
      <p:sp>
        <p:nvSpPr>
          <p:cNvPr id="285" name="Google Shape;285;p33"/>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6" name="Google Shape;286;p33"/>
          <p:cNvSpPr txBox="1"/>
          <p:nvPr>
            <p:ph hasCustomPrompt="1" idx="2"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287" name="Google Shape;287;p33"/>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288" name="Google Shape;288;p33"/>
          <p:cNvSpPr txBox="1"/>
          <p:nvPr>
            <p:ph idx="1" type="subTitle"/>
          </p:nvPr>
        </p:nvSpPr>
        <p:spPr>
          <a:xfrm>
            <a:off x="3241650" y="2094288"/>
            <a:ext cx="4125600" cy="1587000"/>
          </a:xfrm>
          <a:prstGeom prst="rect">
            <a:avLst/>
          </a:prstGeom>
          <a:solidFill>
            <a:schemeClr val="lt1"/>
          </a:solidFill>
          <a:ln>
            <a:noFill/>
          </a:ln>
        </p:spPr>
        <p:txBody>
          <a:bodyPr anchorCtr="0" anchor="ctr" bIns="0" lIns="91425" spcFirstLastPara="1" rIns="91425" wrap="square" tIns="182875">
            <a:noAutofit/>
          </a:bodyPr>
          <a:lstStyle>
            <a:lvl1pPr lvl="0" rtl="0">
              <a:lnSpc>
                <a:spcPct val="100000"/>
              </a:lnSpc>
              <a:spcBef>
                <a:spcPts val="0"/>
              </a:spcBef>
              <a:spcAft>
                <a:spcPts val="0"/>
              </a:spcAft>
              <a:buClr>
                <a:schemeClr val="dk1"/>
              </a:buClr>
              <a:buSzPts val="1600"/>
              <a:buFont typeface="Josefin Sans Light"/>
              <a:buChar char="●"/>
              <a:defRPr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p:txBody>
      </p:sp>
      <p:sp>
        <p:nvSpPr>
          <p:cNvPr id="289" name="Google Shape;289;p33"/>
          <p:cNvSpPr txBox="1"/>
          <p:nvPr>
            <p:ph idx="3" type="title"/>
          </p:nvPr>
        </p:nvSpPr>
        <p:spPr>
          <a:xfrm>
            <a:off x="713225" y="476525"/>
            <a:ext cx="696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90" name="Google Shape;290;p33"/>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91" name="Google Shape;291;p33"/>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7_1">
    <p:spTree>
      <p:nvGrpSpPr>
        <p:cNvPr id="292" name="Shape 292"/>
        <p:cNvGrpSpPr/>
        <p:nvPr/>
      </p:nvGrpSpPr>
      <p:grpSpPr>
        <a:xfrm>
          <a:off x="0" y="0"/>
          <a:ext cx="0" cy="0"/>
          <a:chOff x="0" y="0"/>
          <a:chExt cx="0" cy="0"/>
        </a:xfrm>
      </p:grpSpPr>
      <p:sp>
        <p:nvSpPr>
          <p:cNvPr id="293" name="Google Shape;293;p34"/>
          <p:cNvSpPr txBox="1"/>
          <p:nvPr>
            <p:ph idx="1" type="subTitle"/>
          </p:nvPr>
        </p:nvSpPr>
        <p:spPr>
          <a:xfrm>
            <a:off x="1018525" y="1457300"/>
            <a:ext cx="6834600" cy="2446200"/>
          </a:xfrm>
          <a:prstGeom prst="rect">
            <a:avLst/>
          </a:prstGeom>
          <a:noFill/>
          <a:ln>
            <a:noFill/>
          </a:ln>
        </p:spPr>
        <p:txBody>
          <a:bodyPr anchorCtr="0" anchor="t" bIns="0" lIns="91425" spcFirstLastPara="1" rIns="91425" wrap="square" tIns="182875">
            <a:noAutofit/>
          </a:bodyPr>
          <a:lstStyle>
            <a:lvl1pPr lvl="0" rtl="0">
              <a:lnSpc>
                <a:spcPct val="100000"/>
              </a:lnSpc>
              <a:spcBef>
                <a:spcPts val="0"/>
              </a:spcBef>
              <a:spcAft>
                <a:spcPts val="0"/>
              </a:spcAft>
              <a:buClr>
                <a:schemeClr val="dk1"/>
              </a:buClr>
              <a:buSzPts val="1400"/>
              <a:buChar char="●"/>
              <a:defRPr sz="13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p:txBody>
      </p:sp>
      <p:sp>
        <p:nvSpPr>
          <p:cNvPr id="294" name="Google Shape;294;p34"/>
          <p:cNvSpPr txBox="1"/>
          <p:nvPr>
            <p:ph type="title"/>
          </p:nvPr>
        </p:nvSpPr>
        <p:spPr>
          <a:xfrm>
            <a:off x="713225" y="476525"/>
            <a:ext cx="696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95" name="Google Shape;295;p34"/>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34"/>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97" name="Shape 297"/>
        <p:cNvGrpSpPr/>
        <p:nvPr/>
      </p:nvGrpSpPr>
      <p:grpSpPr>
        <a:xfrm>
          <a:off x="0" y="0"/>
          <a:ext cx="0" cy="0"/>
          <a:chOff x="0" y="0"/>
          <a:chExt cx="0" cy="0"/>
        </a:xfrm>
      </p:grpSpPr>
      <p:sp>
        <p:nvSpPr>
          <p:cNvPr id="298" name="Google Shape;298;p35"/>
          <p:cNvSpPr txBox="1"/>
          <p:nvPr>
            <p:ph type="ctrTitle"/>
          </p:nvPr>
        </p:nvSpPr>
        <p:spPr>
          <a:xfrm>
            <a:off x="713225" y="1157263"/>
            <a:ext cx="5414400" cy="705300"/>
          </a:xfrm>
          <a:prstGeom prst="rect">
            <a:avLst/>
          </a:prstGeom>
        </p:spPr>
        <p:txBody>
          <a:bodyPr anchorCtr="0" anchor="b" bIns="91425" lIns="91425" spcFirstLastPara="1" rIns="91425" wrap="square" tIns="7920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99" name="Google Shape;299;p35"/>
          <p:cNvSpPr txBox="1"/>
          <p:nvPr>
            <p:ph idx="1" type="subTitle"/>
          </p:nvPr>
        </p:nvSpPr>
        <p:spPr>
          <a:xfrm>
            <a:off x="719750" y="2053877"/>
            <a:ext cx="3309300" cy="1273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800"/>
              <a:buNone/>
              <a:defRPr sz="1600">
                <a:solidFill>
                  <a:schemeClr val="dk2"/>
                </a:solidFill>
                <a:latin typeface="Josefin Sans"/>
                <a:ea typeface="Josefin Sans"/>
                <a:cs typeface="Josefin Sans"/>
                <a:sym typeface="Josefin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300" name="Google Shape;300;p35"/>
          <p:cNvSpPr txBox="1"/>
          <p:nvPr/>
        </p:nvSpPr>
        <p:spPr>
          <a:xfrm>
            <a:off x="720025" y="3799875"/>
            <a:ext cx="2473500" cy="460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Josefin Sans Light"/>
                <a:ea typeface="Josefin Sans Light"/>
                <a:cs typeface="Josefin Sans Light"/>
                <a:sym typeface="Josefin Sans Light"/>
              </a:rPr>
              <a:t>CREDITS: This presentation template was created by </a:t>
            </a:r>
            <a:r>
              <a:rPr b="1" lang="en" sz="1000">
                <a:solidFill>
                  <a:schemeClr val="dk2"/>
                </a:solidFill>
                <a:uFill>
                  <a:noFill/>
                </a:uFill>
                <a:latin typeface="Josefin Sans"/>
                <a:ea typeface="Josefin Sans"/>
                <a:cs typeface="Josefin Sans"/>
                <a:sym typeface="Josefin Sans"/>
                <a:hlinkClick r:id="rId2">
                  <a:extLst>
                    <a:ext uri="{A12FA001-AC4F-418D-AE19-62706E023703}">
                      <ahyp:hlinkClr val="tx"/>
                    </a:ext>
                  </a:extLst>
                </a:hlinkClick>
              </a:rPr>
              <a:t>Slidesgo</a:t>
            </a:r>
            <a:r>
              <a:rPr lang="en" sz="1000">
                <a:solidFill>
                  <a:schemeClr val="dk2"/>
                </a:solidFill>
                <a:latin typeface="Josefin Sans Light"/>
                <a:ea typeface="Josefin Sans Light"/>
                <a:cs typeface="Josefin Sans Light"/>
                <a:sym typeface="Josefin Sans Light"/>
              </a:rPr>
              <a:t>, including icons by </a:t>
            </a:r>
            <a:r>
              <a:rPr b="1" lang="en" sz="1000">
                <a:solidFill>
                  <a:schemeClr val="dk2"/>
                </a:solidFill>
                <a:uFill>
                  <a:noFill/>
                </a:uFill>
                <a:latin typeface="Josefin Sans"/>
                <a:ea typeface="Josefin Sans"/>
                <a:cs typeface="Josefin Sans"/>
                <a:sym typeface="Josefin Sans"/>
                <a:hlinkClick r:id="rId3">
                  <a:extLst>
                    <a:ext uri="{A12FA001-AC4F-418D-AE19-62706E023703}">
                      <ahyp:hlinkClr val="tx"/>
                    </a:ext>
                  </a:extLst>
                </a:hlinkClick>
              </a:rPr>
              <a:t>Flaticon</a:t>
            </a:r>
            <a:r>
              <a:rPr lang="en" sz="1000">
                <a:solidFill>
                  <a:schemeClr val="dk2"/>
                </a:solidFill>
                <a:latin typeface="Josefin Sans Light"/>
                <a:ea typeface="Josefin Sans Light"/>
                <a:cs typeface="Josefin Sans Light"/>
                <a:sym typeface="Josefin Sans Light"/>
              </a:rPr>
              <a:t>, and infographics &amp; images by </a:t>
            </a:r>
            <a:r>
              <a:rPr b="1" lang="en" sz="1000">
                <a:solidFill>
                  <a:schemeClr val="dk2"/>
                </a:solidFill>
                <a:uFill>
                  <a:noFill/>
                </a:uFill>
                <a:latin typeface="Josefin Sans"/>
                <a:ea typeface="Josefin Sans"/>
                <a:cs typeface="Josefin Sans"/>
                <a:sym typeface="Josefin Sans"/>
                <a:hlinkClick r:id="rId4">
                  <a:extLst>
                    <a:ext uri="{A12FA001-AC4F-418D-AE19-62706E023703}">
                      <ahyp:hlinkClr val="tx"/>
                    </a:ext>
                  </a:extLst>
                </a:hlinkClick>
              </a:rPr>
              <a:t>Freepik</a:t>
            </a:r>
            <a:r>
              <a:rPr lang="en" sz="1000">
                <a:solidFill>
                  <a:schemeClr val="dk2"/>
                </a:solidFill>
                <a:latin typeface="Josefin Sans Light"/>
                <a:ea typeface="Josefin Sans Light"/>
                <a:cs typeface="Josefin Sans Light"/>
                <a:sym typeface="Josefin Sans Light"/>
              </a:rPr>
              <a:t>. </a:t>
            </a:r>
            <a:endParaRPr sz="1000">
              <a:solidFill>
                <a:schemeClr val="dk2"/>
              </a:solidFill>
              <a:latin typeface="Josefin Sans Light"/>
              <a:ea typeface="Josefin Sans Light"/>
              <a:cs typeface="Josefin Sans Light"/>
              <a:sym typeface="Josefin Sans Light"/>
            </a:endParaRPr>
          </a:p>
        </p:txBody>
      </p:sp>
      <p:cxnSp>
        <p:nvCxnSpPr>
          <p:cNvPr id="301" name="Google Shape;301;p35"/>
          <p:cNvCxnSpPr/>
          <p:nvPr/>
        </p:nvCxnSpPr>
        <p:spPr>
          <a:xfrm>
            <a:off x="542275" y="758250"/>
            <a:ext cx="0" cy="2970900"/>
          </a:xfrm>
          <a:prstGeom prst="straightConnector1">
            <a:avLst/>
          </a:prstGeom>
          <a:noFill/>
          <a:ln cap="flat" cmpd="sng" w="114300">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302" name="Shape 302"/>
        <p:cNvGrpSpPr/>
        <p:nvPr/>
      </p:nvGrpSpPr>
      <p:grpSpPr>
        <a:xfrm>
          <a:off x="0" y="0"/>
          <a:ext cx="0" cy="0"/>
          <a:chOff x="0" y="0"/>
          <a:chExt cx="0" cy="0"/>
        </a:xfrm>
      </p:grpSpPr>
      <p:sp>
        <p:nvSpPr>
          <p:cNvPr id="303" name="Google Shape;303;p36"/>
          <p:cNvSpPr/>
          <p:nvPr/>
        </p:nvSpPr>
        <p:spPr>
          <a:xfrm>
            <a:off x="6481100" y="-39600"/>
            <a:ext cx="2701200" cy="25374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D0000"/>
              </a:solidFill>
            </a:endParaRPr>
          </a:p>
        </p:txBody>
      </p:sp>
      <p:cxnSp>
        <p:nvCxnSpPr>
          <p:cNvPr id="304" name="Google Shape;304;p36"/>
          <p:cNvCxnSpPr/>
          <p:nvPr/>
        </p:nvCxnSpPr>
        <p:spPr>
          <a:xfrm>
            <a:off x="525225" y="441500"/>
            <a:ext cx="0" cy="2710500"/>
          </a:xfrm>
          <a:prstGeom prst="straightConnector1">
            <a:avLst/>
          </a:prstGeom>
          <a:noFill/>
          <a:ln cap="flat" cmpd="sng" w="76200">
            <a:solidFill>
              <a:schemeClr val="accent1"/>
            </a:solidFill>
            <a:prstDash val="solid"/>
            <a:round/>
            <a:headEnd len="med" w="med" type="none"/>
            <a:tailEnd len="med" w="med" type="none"/>
          </a:ln>
        </p:spPr>
      </p:cxnSp>
      <p:cxnSp>
        <p:nvCxnSpPr>
          <p:cNvPr id="305" name="Google Shape;305;p36"/>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306" name="Shape 306"/>
        <p:cNvGrpSpPr/>
        <p:nvPr/>
      </p:nvGrpSpPr>
      <p:grpSpPr>
        <a:xfrm>
          <a:off x="0" y="0"/>
          <a:ext cx="0" cy="0"/>
          <a:chOff x="0" y="0"/>
          <a:chExt cx="0" cy="0"/>
        </a:xfrm>
      </p:grpSpPr>
      <p:sp>
        <p:nvSpPr>
          <p:cNvPr id="307" name="Google Shape;307;p37"/>
          <p:cNvSpPr/>
          <p:nvPr/>
        </p:nvSpPr>
        <p:spPr>
          <a:xfrm>
            <a:off x="-159275" y="1563300"/>
            <a:ext cx="1591500" cy="3962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D0000"/>
              </a:solidFill>
            </a:endParaRPr>
          </a:p>
        </p:txBody>
      </p:sp>
      <p:cxnSp>
        <p:nvCxnSpPr>
          <p:cNvPr id="308" name="Google Shape;308;p37"/>
          <p:cNvCxnSpPr/>
          <p:nvPr/>
        </p:nvCxnSpPr>
        <p:spPr>
          <a:xfrm rot="10800000">
            <a:off x="986725" y="1327650"/>
            <a:ext cx="445500" cy="0"/>
          </a:xfrm>
          <a:prstGeom prst="straightConnector1">
            <a:avLst/>
          </a:prstGeom>
          <a:noFill/>
          <a:ln cap="flat" cmpd="sng" w="76200">
            <a:solidFill>
              <a:schemeClr val="accent1"/>
            </a:solidFill>
            <a:prstDash val="solid"/>
            <a:round/>
            <a:headEnd len="med" w="med" type="none"/>
            <a:tailEnd len="med" w="med" type="none"/>
          </a:ln>
        </p:spPr>
      </p:cxnSp>
      <p:cxnSp>
        <p:nvCxnSpPr>
          <p:cNvPr id="309" name="Google Shape;309;p37"/>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idx="1" type="subTitle"/>
          </p:nvPr>
        </p:nvSpPr>
        <p:spPr>
          <a:xfrm>
            <a:off x="2206925" y="3042799"/>
            <a:ext cx="2263500" cy="8289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27" name="Google Shape;27;p5"/>
          <p:cNvSpPr txBox="1"/>
          <p:nvPr>
            <p:ph idx="2" type="subTitle"/>
          </p:nvPr>
        </p:nvSpPr>
        <p:spPr>
          <a:xfrm>
            <a:off x="5045075" y="3042799"/>
            <a:ext cx="2263500" cy="828900"/>
          </a:xfrm>
          <a:prstGeom prst="rect">
            <a:avLst/>
          </a:prstGeom>
          <a:noFill/>
          <a:ln>
            <a:noFill/>
          </a:ln>
        </p:spPr>
        <p:txBody>
          <a:bodyPr anchorCtr="0" anchor="t" bIns="0" lIns="91425" spcFirstLastPara="1" rIns="91425" wrap="square" tIns="91425">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28" name="Google Shape;28;p5"/>
          <p:cNvSpPr txBox="1"/>
          <p:nvPr>
            <p:ph idx="3" type="subTitle"/>
          </p:nvPr>
        </p:nvSpPr>
        <p:spPr>
          <a:xfrm>
            <a:off x="2206913" y="2478641"/>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29" name="Google Shape;29;p5"/>
          <p:cNvSpPr txBox="1"/>
          <p:nvPr>
            <p:ph idx="4" type="subTitle"/>
          </p:nvPr>
        </p:nvSpPr>
        <p:spPr>
          <a:xfrm>
            <a:off x="5045063" y="2478641"/>
            <a:ext cx="22635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p:txBody>
      </p:sp>
      <p:sp>
        <p:nvSpPr>
          <p:cNvPr id="30" name="Google Shape;30;p5"/>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 name="Google Shape;31;p5"/>
          <p:cNvSpPr txBox="1"/>
          <p:nvPr>
            <p:ph hasCustomPrompt="1" idx="5"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32" name="Google Shape;32;p5"/>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33" name="Google Shape;33;p5"/>
          <p:cNvSpPr txBox="1"/>
          <p:nvPr>
            <p:ph idx="6" type="title"/>
          </p:nvPr>
        </p:nvSpPr>
        <p:spPr>
          <a:xfrm>
            <a:off x="1470900" y="476534"/>
            <a:ext cx="620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4" name="Google Shape;34;p5"/>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35" name="Google Shape;35;p5"/>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 name="Google Shape;38;p6"/>
          <p:cNvSpPr txBox="1"/>
          <p:nvPr>
            <p:ph hasCustomPrompt="1" idx="2"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39" name="Google Shape;39;p6"/>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40" name="Google Shape;40;p6"/>
          <p:cNvSpPr txBox="1"/>
          <p:nvPr>
            <p:ph idx="3" type="title"/>
          </p:nvPr>
        </p:nvSpPr>
        <p:spPr>
          <a:xfrm>
            <a:off x="1470900" y="476534"/>
            <a:ext cx="620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1" name="Google Shape;41;p6"/>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42" name="Google Shape;42;p6"/>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txBox="1"/>
          <p:nvPr>
            <p:ph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 name="Google Shape;45;p7"/>
          <p:cNvSpPr txBox="1"/>
          <p:nvPr>
            <p:ph hasCustomPrompt="1" idx="2"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46" name="Google Shape;46;p7"/>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sp>
        <p:nvSpPr>
          <p:cNvPr id="47" name="Google Shape;47;p7"/>
          <p:cNvSpPr txBox="1"/>
          <p:nvPr>
            <p:ph idx="1" type="subTitle"/>
          </p:nvPr>
        </p:nvSpPr>
        <p:spPr>
          <a:xfrm>
            <a:off x="1410325" y="1727250"/>
            <a:ext cx="5264700" cy="2321100"/>
          </a:xfrm>
          <a:prstGeom prst="rect">
            <a:avLst/>
          </a:prstGeom>
          <a:solidFill>
            <a:schemeClr val="lt1"/>
          </a:solidFill>
          <a:ln>
            <a:noFill/>
          </a:ln>
        </p:spPr>
        <p:txBody>
          <a:bodyPr anchorCtr="0" anchor="ctr" bIns="0" lIns="91425" spcFirstLastPara="1" rIns="91425" wrap="square" tIns="182875">
            <a:noAutofit/>
          </a:bodyPr>
          <a:lstStyle>
            <a:lvl1pPr lvl="0" rtl="0">
              <a:lnSpc>
                <a:spcPct val="100000"/>
              </a:lnSpc>
              <a:spcBef>
                <a:spcPts val="0"/>
              </a:spcBef>
              <a:spcAft>
                <a:spcPts val="0"/>
              </a:spcAft>
              <a:buClr>
                <a:schemeClr val="dk1"/>
              </a:buClr>
              <a:buSzPts val="1600"/>
              <a:buFont typeface="Josefin Sans Light"/>
              <a:buChar char="●"/>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p:txBody>
      </p:sp>
      <p:sp>
        <p:nvSpPr>
          <p:cNvPr id="48" name="Google Shape;48;p7"/>
          <p:cNvSpPr txBox="1"/>
          <p:nvPr>
            <p:ph idx="3" type="title"/>
          </p:nvPr>
        </p:nvSpPr>
        <p:spPr>
          <a:xfrm>
            <a:off x="713225" y="476525"/>
            <a:ext cx="696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9" name="Google Shape;49;p7"/>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50" name="Google Shape;50;p7"/>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8"/>
          <p:cNvSpPr/>
          <p:nvPr/>
        </p:nvSpPr>
        <p:spPr>
          <a:xfrm>
            <a:off x="1155750" y="1242000"/>
            <a:ext cx="6832500" cy="22404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D0000"/>
              </a:solidFill>
            </a:endParaRPr>
          </a:p>
        </p:txBody>
      </p:sp>
      <p:sp>
        <p:nvSpPr>
          <p:cNvPr id="53" name="Google Shape;53;p8"/>
          <p:cNvSpPr txBox="1"/>
          <p:nvPr>
            <p:ph type="title"/>
          </p:nvPr>
        </p:nvSpPr>
        <p:spPr>
          <a:xfrm>
            <a:off x="2062125" y="1914000"/>
            <a:ext cx="5609400" cy="896400"/>
          </a:xfrm>
          <a:prstGeom prst="rect">
            <a:avLst/>
          </a:prstGeom>
        </p:spPr>
        <p:txBody>
          <a:bodyPr anchorCtr="0" anchor="t" bIns="91425" lIns="91425" spcFirstLastPara="1" rIns="91425" wrap="square" tIns="201150">
            <a:noAutofit/>
          </a:bodyPr>
          <a:lstStyle>
            <a:lvl1pPr lvl="0" rtl="0">
              <a:spcBef>
                <a:spcPts val="0"/>
              </a:spcBef>
              <a:spcAft>
                <a:spcPts val="0"/>
              </a:spcAft>
              <a:buSzPts val="2800"/>
              <a:buFont typeface="Josefin Sans"/>
              <a:buNone/>
              <a:defRPr b="1" sz="5200">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8"/>
          <p:cNvSpPr txBox="1"/>
          <p:nvPr>
            <p:ph idx="2"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 name="Google Shape;55;p8"/>
          <p:cNvSpPr txBox="1"/>
          <p:nvPr>
            <p:ph hasCustomPrompt="1" idx="3"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56" name="Google Shape;56;p8"/>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cxnSp>
        <p:nvCxnSpPr>
          <p:cNvPr id="57" name="Google Shape;57;p8"/>
          <p:cNvCxnSpPr/>
          <p:nvPr/>
        </p:nvCxnSpPr>
        <p:spPr>
          <a:xfrm rot="10800000">
            <a:off x="2184088" y="1867800"/>
            <a:ext cx="312900" cy="0"/>
          </a:xfrm>
          <a:prstGeom prst="straightConnector1">
            <a:avLst/>
          </a:prstGeom>
          <a:noFill/>
          <a:ln cap="flat" cmpd="sng" w="76200">
            <a:solidFill>
              <a:schemeClr val="accent1"/>
            </a:solidFill>
            <a:prstDash val="solid"/>
            <a:round/>
            <a:headEnd len="med" w="med" type="none"/>
            <a:tailEnd len="med" w="med" type="none"/>
          </a:ln>
        </p:spPr>
      </p:cxnSp>
      <p:cxnSp>
        <p:nvCxnSpPr>
          <p:cNvPr id="58" name="Google Shape;58;p8"/>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59" name="Google Shape;59;p8"/>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9"/>
          <p:cNvSpPr txBox="1"/>
          <p:nvPr>
            <p:ph type="title"/>
          </p:nvPr>
        </p:nvSpPr>
        <p:spPr>
          <a:xfrm>
            <a:off x="692450" y="913800"/>
            <a:ext cx="3796500" cy="490500"/>
          </a:xfrm>
          <a:prstGeom prst="rect">
            <a:avLst/>
          </a:prstGeom>
        </p:spPr>
        <p:txBody>
          <a:bodyPr anchorCtr="0" anchor="t" bIns="91425" lIns="91425" spcFirstLastPara="1" rIns="91425" wrap="square" tIns="0">
            <a:noAutofit/>
          </a:bodyPr>
          <a:lstStyle>
            <a:lvl1pPr lvl="0" rtl="0">
              <a:spcBef>
                <a:spcPts val="0"/>
              </a:spcBef>
              <a:spcAft>
                <a:spcPts val="0"/>
              </a:spcAft>
              <a:buSzPts val="3600"/>
              <a:buFont typeface="Josefin Sans"/>
              <a:buNone/>
              <a:defRPr b="1" sz="36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9"/>
          <p:cNvSpPr txBox="1"/>
          <p:nvPr>
            <p:ph idx="1" type="subTitle"/>
          </p:nvPr>
        </p:nvSpPr>
        <p:spPr>
          <a:xfrm>
            <a:off x="3644450" y="1652275"/>
            <a:ext cx="3384000" cy="2350800"/>
          </a:xfrm>
          <a:prstGeom prst="rect">
            <a:avLst/>
          </a:prstGeom>
          <a:solidFill>
            <a:schemeClr val="lt1"/>
          </a:solidFill>
          <a:ln>
            <a:noFill/>
          </a:ln>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200"/>
              <a:buFont typeface="Open Sans"/>
              <a:buAutoNum type="arabicPeriod"/>
              <a:defRPr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p:txBody>
      </p:sp>
      <p:sp>
        <p:nvSpPr>
          <p:cNvPr id="63" name="Google Shape;63;p9"/>
          <p:cNvSpPr txBox="1"/>
          <p:nvPr>
            <p:ph idx="2" type="title"/>
          </p:nvPr>
        </p:nvSpPr>
        <p:spPr>
          <a:xfrm>
            <a:off x="146725" y="4789139"/>
            <a:ext cx="3027300" cy="229200"/>
          </a:xfrm>
          <a:prstGeom prst="rect">
            <a:avLst/>
          </a:prstGeom>
        </p:spPr>
        <p:txBody>
          <a:bodyPr anchorCtr="0" anchor="ctr" bIns="0" lIns="91425" spcFirstLastPara="1" rIns="91425" wrap="square" tIns="0">
            <a:noAutofit/>
          </a:bodyPr>
          <a:lstStyle>
            <a:lvl1pPr lvl="0" rtl="0">
              <a:spcBef>
                <a:spcPts val="0"/>
              </a:spcBef>
              <a:spcAft>
                <a:spcPts val="0"/>
              </a:spcAft>
              <a:buSzPts val="800"/>
              <a:buFont typeface="Josefin Sans"/>
              <a:buNone/>
              <a:defRPr b="1" sz="800">
                <a:latin typeface="Josefin Sans"/>
                <a:ea typeface="Josefin Sans"/>
                <a:cs typeface="Josefin Sans"/>
                <a:sym typeface="Josefi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hasCustomPrompt="1" idx="3" type="title"/>
          </p:nvPr>
        </p:nvSpPr>
        <p:spPr>
          <a:xfrm>
            <a:off x="146725" y="4719850"/>
            <a:ext cx="1689000" cy="160500"/>
          </a:xfrm>
          <a:prstGeom prst="rect">
            <a:avLst/>
          </a:prstGeom>
        </p:spPr>
        <p:txBody>
          <a:bodyPr anchorCtr="0" anchor="b" bIns="0" lIns="91425" spcFirstLastPara="1" rIns="91425" wrap="square" tIns="0">
            <a:noAutofit/>
          </a:bodyPr>
          <a:lstStyle>
            <a:lvl1pPr lvl="0" rtl="0">
              <a:spcBef>
                <a:spcPts val="0"/>
              </a:spcBef>
              <a:spcAft>
                <a:spcPts val="0"/>
              </a:spcAft>
              <a:buClr>
                <a:schemeClr val="accent1"/>
              </a:buClr>
              <a:buSzPts val="1900"/>
              <a:buFont typeface="Josefin Sans"/>
              <a:buNone/>
              <a:defRPr b="1" sz="1900">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b="1" sz="4000">
                <a:solidFill>
                  <a:srgbClr val="FD0000"/>
                </a:solidFill>
                <a:latin typeface="Josefin Sans"/>
                <a:ea typeface="Josefin Sans"/>
                <a:cs typeface="Josefin Sans"/>
                <a:sym typeface="Josefin Sans"/>
              </a:defRPr>
            </a:lvl9pPr>
          </a:lstStyle>
          <a:p>
            <a:r>
              <a:t>xx%</a:t>
            </a:r>
          </a:p>
        </p:txBody>
      </p:sp>
      <p:cxnSp>
        <p:nvCxnSpPr>
          <p:cNvPr id="65" name="Google Shape;65;p9"/>
          <p:cNvCxnSpPr/>
          <p:nvPr/>
        </p:nvCxnSpPr>
        <p:spPr>
          <a:xfrm rot="10800000">
            <a:off x="241206" y="4608973"/>
            <a:ext cx="1209600" cy="0"/>
          </a:xfrm>
          <a:prstGeom prst="straightConnector1">
            <a:avLst/>
          </a:prstGeom>
          <a:noFill/>
          <a:ln cap="flat" cmpd="sng" w="9525">
            <a:solidFill>
              <a:schemeClr val="accent1"/>
            </a:solidFill>
            <a:prstDash val="solid"/>
            <a:round/>
            <a:headEnd len="med" w="med" type="none"/>
            <a:tailEnd len="med" w="med" type="none"/>
          </a:ln>
        </p:spPr>
      </p:cxnSp>
      <p:cxnSp>
        <p:nvCxnSpPr>
          <p:cNvPr id="66" name="Google Shape;66;p9"/>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67" name="Google Shape;67;p9"/>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cxnSp>
        <p:nvCxnSpPr>
          <p:cNvPr id="68" name="Google Shape;68;p9"/>
          <p:cNvCxnSpPr/>
          <p:nvPr/>
        </p:nvCxnSpPr>
        <p:spPr>
          <a:xfrm>
            <a:off x="737600" y="701450"/>
            <a:ext cx="27105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txBox="1"/>
          <p:nvPr>
            <p:ph type="title"/>
          </p:nvPr>
        </p:nvSpPr>
        <p:spPr>
          <a:xfrm>
            <a:off x="915200" y="752100"/>
            <a:ext cx="2075700" cy="174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Josefin Sans"/>
              <a:buNone/>
              <a:defRPr b="1">
                <a:solidFill>
                  <a:schemeClr val="accent1"/>
                </a:solidFill>
                <a:latin typeface="Josefin Sans"/>
                <a:ea typeface="Josefin Sans"/>
                <a:cs typeface="Josefin Sans"/>
                <a:sym typeface="Josefin Sans"/>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cxnSp>
        <p:nvCxnSpPr>
          <p:cNvPr id="71" name="Google Shape;71;p10"/>
          <p:cNvCxnSpPr/>
          <p:nvPr/>
        </p:nvCxnSpPr>
        <p:spPr>
          <a:xfrm>
            <a:off x="6481100" y="4609950"/>
            <a:ext cx="2544000" cy="0"/>
          </a:xfrm>
          <a:prstGeom prst="straightConnector1">
            <a:avLst/>
          </a:prstGeom>
          <a:noFill/>
          <a:ln cap="flat" cmpd="sng" w="9525">
            <a:solidFill>
              <a:schemeClr val="accent1"/>
            </a:solidFill>
            <a:prstDash val="solid"/>
            <a:round/>
            <a:headEnd len="med" w="med" type="none"/>
            <a:tailEnd len="med" w="med" type="none"/>
          </a:ln>
        </p:spPr>
      </p:cxnSp>
      <p:sp>
        <p:nvSpPr>
          <p:cNvPr id="72" name="Google Shape;72;p10"/>
          <p:cNvSpPr txBox="1"/>
          <p:nvPr/>
        </p:nvSpPr>
        <p:spPr>
          <a:xfrm>
            <a:off x="8439900" y="4609950"/>
            <a:ext cx="585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Josefin Sans"/>
                <a:ea typeface="Josefin Sans"/>
                <a:cs typeface="Josefin Sans"/>
                <a:sym typeface="Josefin Sans"/>
              </a:rPr>
              <a:t>‹#›</a:t>
            </a:fld>
            <a:endParaRPr b="1" sz="1100">
              <a:solidFill>
                <a:schemeClr val="accent1"/>
              </a:solidFill>
              <a:latin typeface="Josefin Sans"/>
              <a:ea typeface="Josefin Sans"/>
              <a:cs typeface="Josefin Sans"/>
              <a:sym typeface="Josefi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79200">
            <a:noAutofit/>
          </a:bodyPr>
          <a:lstStyle>
            <a:lvl1pPr lvl="0" rtl="0">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84225" y="1159350"/>
            <a:ext cx="8520600" cy="3416400"/>
          </a:xfrm>
          <a:prstGeom prst="rect">
            <a:avLst/>
          </a:prstGeom>
          <a:noFill/>
          <a:ln>
            <a:noFill/>
          </a:ln>
        </p:spPr>
        <p:txBody>
          <a:bodyPr anchorCtr="0" anchor="t" bIns="182875" lIns="91425" spcFirstLastPara="1" rIns="91425" wrap="square" tIns="0">
            <a:noAutofit/>
          </a:bodyPr>
          <a:lstStyle>
            <a:lvl1pPr indent="-342900" lvl="0" marL="457200" rtl="0">
              <a:lnSpc>
                <a:spcPct val="100000"/>
              </a:lnSpc>
              <a:spcBef>
                <a:spcPts val="0"/>
              </a:spcBef>
              <a:spcAft>
                <a:spcPts val="0"/>
              </a:spcAft>
              <a:buClr>
                <a:schemeClr val="dk1"/>
              </a:buClr>
              <a:buSzPts val="1800"/>
              <a:buFont typeface="Josefin Sans Medium"/>
              <a:buChar char="●"/>
              <a:defRPr sz="1800">
                <a:solidFill>
                  <a:schemeClr val="dk1"/>
                </a:solidFill>
                <a:latin typeface="Josefin Sans Medium"/>
                <a:ea typeface="Josefin Sans Medium"/>
                <a:cs typeface="Josefin Sans Medium"/>
                <a:sym typeface="Josefin Sans Medium"/>
              </a:defRPr>
            </a:lvl1pPr>
            <a:lvl2pPr indent="-317500" lvl="1" marL="914400" rtl="0">
              <a:lnSpc>
                <a:spcPct val="100000"/>
              </a:lnSpc>
              <a:spcBef>
                <a:spcPts val="0"/>
              </a:spcBef>
              <a:spcAft>
                <a:spcPts val="0"/>
              </a:spcAft>
              <a:buClr>
                <a:schemeClr val="dk1"/>
              </a:buClr>
              <a:buSzPts val="1400"/>
              <a:buFont typeface="Josefin Sans"/>
              <a:buChar char="○"/>
              <a:defRPr>
                <a:solidFill>
                  <a:schemeClr val="dk1"/>
                </a:solidFill>
                <a:latin typeface="Josefin Sans"/>
                <a:ea typeface="Josefin Sans"/>
                <a:cs typeface="Josefin Sans"/>
                <a:sym typeface="Josefin Sans"/>
              </a:defRPr>
            </a:lvl2pPr>
            <a:lvl3pPr indent="-317500" lvl="2" marL="1371600" rtl="0">
              <a:lnSpc>
                <a:spcPct val="100000"/>
              </a:lnSpc>
              <a:spcBef>
                <a:spcPts val="0"/>
              </a:spcBef>
              <a:spcAft>
                <a:spcPts val="0"/>
              </a:spcAft>
              <a:buClr>
                <a:schemeClr val="dk1"/>
              </a:buClr>
              <a:buSzPts val="1400"/>
              <a:buFont typeface="Josefin Sans Light"/>
              <a:buChar char="■"/>
              <a:defRPr>
                <a:solidFill>
                  <a:schemeClr val="dk1"/>
                </a:solidFill>
                <a:latin typeface="Josefin Sans Light"/>
                <a:ea typeface="Josefin Sans Light"/>
                <a:cs typeface="Josefin Sans Light"/>
                <a:sym typeface="Josefin Sans Light"/>
              </a:defRPr>
            </a:lvl3pPr>
            <a:lvl4pPr indent="-317500" lvl="3" marL="1828800" rtl="0">
              <a:lnSpc>
                <a:spcPct val="100000"/>
              </a:lnSpc>
              <a:spcBef>
                <a:spcPts val="0"/>
              </a:spcBef>
              <a:spcAft>
                <a:spcPts val="0"/>
              </a:spcAft>
              <a:buClr>
                <a:schemeClr val="dk1"/>
              </a:buClr>
              <a:buSzPts val="1400"/>
              <a:buFont typeface="Josefin Sans ExtraLight"/>
              <a:buChar char="●"/>
              <a:defRPr>
                <a:solidFill>
                  <a:schemeClr val="dk1"/>
                </a:solidFill>
                <a:latin typeface="Josefin Sans ExtraLight"/>
                <a:ea typeface="Josefin Sans ExtraLight"/>
                <a:cs typeface="Josefin Sans ExtraLight"/>
                <a:sym typeface="Josefin Sans ExtraLight"/>
              </a:defRPr>
            </a:lvl4pPr>
            <a:lvl5pPr indent="-311150" lvl="4" marL="2286000" rtl="0">
              <a:lnSpc>
                <a:spcPct val="100000"/>
              </a:lnSpc>
              <a:spcBef>
                <a:spcPts val="0"/>
              </a:spcBef>
              <a:spcAft>
                <a:spcPts val="0"/>
              </a:spcAft>
              <a:buClr>
                <a:schemeClr val="dk1"/>
              </a:buClr>
              <a:buSzPts val="1300"/>
              <a:buFont typeface="Josefin Sans ExtraLight"/>
              <a:buChar char="○"/>
              <a:defRPr sz="1300">
                <a:solidFill>
                  <a:schemeClr val="dk1"/>
                </a:solidFill>
                <a:latin typeface="Josefin Sans ExtraLight"/>
                <a:ea typeface="Josefin Sans ExtraLight"/>
                <a:cs typeface="Josefin Sans ExtraLight"/>
                <a:sym typeface="Josefin Sans ExtraLight"/>
              </a:defRPr>
            </a:lvl5pPr>
            <a:lvl6pPr indent="-304800" lvl="5" marL="27432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6pPr>
            <a:lvl7pPr indent="-304800" lvl="6" marL="32004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7pPr>
            <a:lvl8pPr indent="-304800" lvl="7" marL="36576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8pPr>
            <a:lvl9pPr indent="-304800" lvl="8" marL="411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hyperlink" Target="https://public.tableau.com/views/GroupJ_FSDA_GFP_Dashboard/AnalyticalDashboard" TargetMode="External"/><Relationship Id="rId4" Type="http://schemas.openxmlformats.org/officeDocument/2006/relationships/image" Target="../media/image21.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hyperlink" Target="https://www.mavenanalytics.io/data-playground?page=3" TargetMode="External"/><Relationship Id="rId4" Type="http://schemas.openxmlformats.org/officeDocument/2006/relationships/hyperlink" Target="https://public.tableau.com/app/profile/muhammad.thareqky/viz/GroupJ_FSDA_GFP_Dashboard/AnalyticalDashboard" TargetMode="External"/><Relationship Id="rId5" Type="http://schemas.openxmlformats.org/officeDocument/2006/relationships/hyperlink" Target="https://colab.research.google.com/drive/1ocXIj2yvNRJVuSKoboW-jlF6UytlCd1P?usp=sharing" TargetMode="External"/><Relationship Id="rId6" Type="http://schemas.openxmlformats.org/officeDocument/2006/relationships/hyperlink" Target="https://www.statista.com/statistics/1030477/market-value-toys-mexico/" TargetMode="External"/><Relationship Id="rId7" Type="http://schemas.openxmlformats.org/officeDocument/2006/relationships/hyperlink" Target="https://www.kaggle.com/code/sumi25/understand-arima-and-tune-p-d-q/notebook" TargetMode="External"/><Relationship Id="rId8" Type="http://schemas.openxmlformats.org/officeDocument/2006/relationships/hyperlink" Target="https://www.kaggle.com/code/abdrakhmanmurat/time-series-eda-sarimax-mexico-toy-sal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18.xml"/><Relationship Id="rId5" Type="http://schemas.openxmlformats.org/officeDocument/2006/relationships/slide" Target="/ppt/slid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1.png"/><Relationship Id="rId7" Type="http://schemas.openxmlformats.org/officeDocument/2006/relationships/image" Target="../media/image25.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38"/>
          <p:cNvSpPr txBox="1"/>
          <p:nvPr>
            <p:ph type="ctrTitle"/>
          </p:nvPr>
        </p:nvSpPr>
        <p:spPr>
          <a:xfrm>
            <a:off x="894500" y="588600"/>
            <a:ext cx="5392800" cy="1910700"/>
          </a:xfrm>
          <a:prstGeom prst="rect">
            <a:avLst/>
          </a:prstGeom>
        </p:spPr>
        <p:txBody>
          <a:bodyPr anchorCtr="0" anchor="t" bIns="91425" lIns="91425" spcFirstLastPara="1" rIns="91425" wrap="square" tIns="201150">
            <a:noAutofit/>
          </a:bodyPr>
          <a:lstStyle/>
          <a:p>
            <a:pPr indent="0" lvl="0" marL="0" rtl="0" algn="l">
              <a:spcBef>
                <a:spcPts val="0"/>
              </a:spcBef>
              <a:spcAft>
                <a:spcPts val="0"/>
              </a:spcAft>
              <a:buNone/>
            </a:pPr>
            <a:r>
              <a:rPr lang="en" sz="4000"/>
              <a:t>An Overview Of </a:t>
            </a:r>
            <a:endParaRPr sz="4000"/>
          </a:p>
          <a:p>
            <a:pPr indent="0" lvl="0" marL="0" rtl="0" algn="l">
              <a:spcBef>
                <a:spcPts val="0"/>
              </a:spcBef>
              <a:spcAft>
                <a:spcPts val="0"/>
              </a:spcAft>
              <a:buNone/>
            </a:pPr>
            <a:r>
              <a:rPr lang="en" sz="4000"/>
              <a:t>Maven Toys Store </a:t>
            </a:r>
            <a:endParaRPr sz="4000"/>
          </a:p>
          <a:p>
            <a:pPr indent="0" lvl="0" marL="0" rtl="0" algn="l">
              <a:spcBef>
                <a:spcPts val="0"/>
              </a:spcBef>
              <a:spcAft>
                <a:spcPts val="0"/>
              </a:spcAft>
              <a:buNone/>
            </a:pPr>
            <a:r>
              <a:rPr lang="en" sz="4000"/>
              <a:t>2017 Sales</a:t>
            </a:r>
            <a:endParaRPr sz="4000"/>
          </a:p>
          <a:p>
            <a:pPr indent="0" lvl="0" marL="0" rtl="0" algn="l">
              <a:spcBef>
                <a:spcPts val="0"/>
              </a:spcBef>
              <a:spcAft>
                <a:spcPts val="0"/>
              </a:spcAft>
              <a:buNone/>
            </a:pPr>
            <a:r>
              <a:t/>
            </a:r>
            <a:endParaRPr sz="4000"/>
          </a:p>
        </p:txBody>
      </p:sp>
      <p:sp>
        <p:nvSpPr>
          <p:cNvPr id="315" name="Google Shape;315;p38"/>
          <p:cNvSpPr txBox="1"/>
          <p:nvPr>
            <p:ph idx="1" type="subTitle"/>
          </p:nvPr>
        </p:nvSpPr>
        <p:spPr>
          <a:xfrm>
            <a:off x="894500" y="2798125"/>
            <a:ext cx="33357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J - FSDA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47"/>
          <p:cNvSpPr txBox="1"/>
          <p:nvPr>
            <p:ph idx="3" type="title"/>
          </p:nvPr>
        </p:nvSpPr>
        <p:spPr>
          <a:xfrm>
            <a:off x="5292000" y="2292347"/>
            <a:ext cx="3173400" cy="9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Data Exploration</a:t>
            </a:r>
            <a:endParaRPr sz="3100"/>
          </a:p>
        </p:txBody>
      </p:sp>
      <p:sp>
        <p:nvSpPr>
          <p:cNvPr id="1032" name="Google Shape;1032;p47"/>
          <p:cNvSpPr txBox="1"/>
          <p:nvPr>
            <p:ph idx="4294967295" type="title"/>
          </p:nvPr>
        </p:nvSpPr>
        <p:spPr>
          <a:xfrm>
            <a:off x="5292001" y="1625200"/>
            <a:ext cx="1724100" cy="841800"/>
          </a:xfrm>
          <a:prstGeom prst="rect">
            <a:avLst/>
          </a:prstGeom>
        </p:spPr>
        <p:txBody>
          <a:bodyPr anchorCtr="0" anchor="t" bIns="91425" lIns="91425" spcFirstLastPara="1" rIns="91425" wrap="square" tIns="79200">
            <a:noAutofit/>
          </a:bodyPr>
          <a:lstStyle/>
          <a:p>
            <a:pPr indent="0" lvl="0" marL="0" rtl="0" algn="l">
              <a:spcBef>
                <a:spcPts val="0"/>
              </a:spcBef>
              <a:spcAft>
                <a:spcPts val="0"/>
              </a:spcAft>
              <a:buNone/>
            </a:pPr>
            <a:r>
              <a:rPr lang="en" sz="4100">
                <a:solidFill>
                  <a:schemeClr val="accent1"/>
                </a:solidFill>
              </a:rPr>
              <a:t>02</a:t>
            </a:r>
            <a:endParaRPr sz="4100">
              <a:solidFill>
                <a:schemeClr val="accent1"/>
              </a:solidFill>
            </a:endParaRPr>
          </a:p>
        </p:txBody>
      </p:sp>
      <p:sp>
        <p:nvSpPr>
          <p:cNvPr id="1033" name="Google Shape;1033;p47"/>
          <p:cNvSpPr/>
          <p:nvPr/>
        </p:nvSpPr>
        <p:spPr>
          <a:xfrm>
            <a:off x="-75425" y="1582600"/>
            <a:ext cx="4267800" cy="2764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D0000"/>
              </a:solidFill>
            </a:endParaRPr>
          </a:p>
        </p:txBody>
      </p:sp>
      <p:pic>
        <p:nvPicPr>
          <p:cNvPr id="1034" name="Google Shape;1034;p47"/>
          <p:cNvPicPr preferRelativeResize="0"/>
          <p:nvPr/>
        </p:nvPicPr>
        <p:blipFill rotWithShape="1">
          <a:blip r:embed="rId3">
            <a:alphaModFix/>
          </a:blip>
          <a:srcRect b="0" l="7505" r="3351" t="0"/>
          <a:stretch/>
        </p:blipFill>
        <p:spPr>
          <a:xfrm>
            <a:off x="0" y="1026500"/>
            <a:ext cx="3777700" cy="3027251"/>
          </a:xfrm>
          <a:prstGeom prst="rect">
            <a:avLst/>
          </a:prstGeom>
          <a:noFill/>
          <a:ln>
            <a:noFill/>
          </a:ln>
        </p:spPr>
      </p:pic>
      <p:cxnSp>
        <p:nvCxnSpPr>
          <p:cNvPr id="1035" name="Google Shape;1035;p47"/>
          <p:cNvCxnSpPr/>
          <p:nvPr/>
        </p:nvCxnSpPr>
        <p:spPr>
          <a:xfrm>
            <a:off x="5039175" y="1625200"/>
            <a:ext cx="0" cy="296130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48"/>
          <p:cNvSpPr txBox="1"/>
          <p:nvPr>
            <p:ph idx="3" type="title"/>
          </p:nvPr>
        </p:nvSpPr>
        <p:spPr>
          <a:xfrm>
            <a:off x="299125" y="231150"/>
            <a:ext cx="7805100" cy="8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Maven Toys Store generates </a:t>
            </a:r>
            <a:r>
              <a:rPr lang="en" sz="1700">
                <a:solidFill>
                  <a:schemeClr val="accent1"/>
                </a:solidFill>
              </a:rPr>
              <a:t>higher revenue</a:t>
            </a:r>
            <a:r>
              <a:rPr lang="en" sz="1700"/>
              <a:t> on </a:t>
            </a:r>
            <a:r>
              <a:rPr lang="en" sz="1700">
                <a:solidFill>
                  <a:schemeClr val="accent1"/>
                </a:solidFill>
              </a:rPr>
              <a:t>the weekend</a:t>
            </a:r>
            <a:r>
              <a:rPr lang="en" sz="1700"/>
              <a:t>, the sales are </a:t>
            </a:r>
            <a:r>
              <a:rPr lang="en" sz="1700">
                <a:solidFill>
                  <a:schemeClr val="accent1"/>
                </a:solidFill>
              </a:rPr>
              <a:t>lower</a:t>
            </a:r>
            <a:r>
              <a:rPr lang="en" sz="1700"/>
              <a:t> during </a:t>
            </a:r>
            <a:r>
              <a:rPr lang="en" sz="1700">
                <a:solidFill>
                  <a:schemeClr val="accent1"/>
                </a:solidFill>
              </a:rPr>
              <a:t>weekdays.</a:t>
            </a:r>
            <a:endParaRPr sz="1700">
              <a:solidFill>
                <a:schemeClr val="accent1"/>
              </a:solidFill>
            </a:endParaRPr>
          </a:p>
          <a:p>
            <a:pPr indent="0" lvl="0" marL="0" rtl="0" algn="l">
              <a:spcBef>
                <a:spcPts val="0"/>
              </a:spcBef>
              <a:spcAft>
                <a:spcPts val="0"/>
              </a:spcAft>
              <a:buClr>
                <a:schemeClr val="dk1"/>
              </a:buClr>
              <a:buSzPts val="1100"/>
              <a:buFont typeface="Arial"/>
              <a:buNone/>
            </a:pPr>
            <a:r>
              <a:t/>
            </a:r>
            <a:endParaRPr sz="1700"/>
          </a:p>
          <a:p>
            <a:pPr indent="0" lvl="0" marL="0" rtl="0" algn="l">
              <a:spcBef>
                <a:spcPts val="0"/>
              </a:spcBef>
              <a:spcAft>
                <a:spcPts val="0"/>
              </a:spcAft>
              <a:buNone/>
            </a:pPr>
            <a:r>
              <a:t/>
            </a:r>
            <a:endParaRPr sz="1700"/>
          </a:p>
        </p:txBody>
      </p:sp>
      <p:sp>
        <p:nvSpPr>
          <p:cNvPr id="1041" name="Google Shape;1041;p48"/>
          <p:cNvSpPr txBox="1"/>
          <p:nvPr/>
        </p:nvSpPr>
        <p:spPr>
          <a:xfrm>
            <a:off x="5954400" y="2300475"/>
            <a:ext cx="31896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latin typeface="Josefin Sans Medium"/>
                <a:ea typeface="Josefin Sans Medium"/>
                <a:cs typeface="Josefin Sans Medium"/>
                <a:sym typeface="Josefin Sans Medium"/>
              </a:rPr>
              <a:t>The Maven Toys Store consumer behavior could be seen through the average of weekends revenue that were </a:t>
            </a:r>
            <a:r>
              <a:rPr lang="en" sz="1300">
                <a:solidFill>
                  <a:schemeClr val="accent1"/>
                </a:solidFill>
                <a:latin typeface="Josefin Sans Medium"/>
                <a:ea typeface="Josefin Sans Medium"/>
                <a:cs typeface="Josefin Sans Medium"/>
                <a:sym typeface="Josefin Sans Medium"/>
              </a:rPr>
              <a:t>45% </a:t>
            </a:r>
            <a:r>
              <a:rPr lang="en" sz="1300">
                <a:solidFill>
                  <a:schemeClr val="accent1"/>
                </a:solidFill>
                <a:latin typeface="Josefin Sans Medium"/>
                <a:ea typeface="Josefin Sans Medium"/>
                <a:cs typeface="Josefin Sans Medium"/>
                <a:sym typeface="Josefin Sans Medium"/>
              </a:rPr>
              <a:t>higher</a:t>
            </a:r>
            <a:r>
              <a:rPr lang="en" sz="1300">
                <a:solidFill>
                  <a:schemeClr val="accent1"/>
                </a:solidFill>
                <a:latin typeface="Josefin Sans Medium"/>
                <a:ea typeface="Josefin Sans Medium"/>
                <a:cs typeface="Josefin Sans Medium"/>
                <a:sym typeface="Josefin Sans Medium"/>
              </a:rPr>
              <a:t> than weekdays</a:t>
            </a:r>
            <a:r>
              <a:rPr lang="en" sz="1300">
                <a:solidFill>
                  <a:schemeClr val="dk1"/>
                </a:solidFill>
                <a:latin typeface="Josefin Sans Medium"/>
                <a:ea typeface="Josefin Sans Medium"/>
                <a:cs typeface="Josefin Sans Medium"/>
                <a:sym typeface="Josefin Sans Medium"/>
              </a:rPr>
              <a:t>. </a:t>
            </a:r>
            <a:endParaRPr sz="1300">
              <a:solidFill>
                <a:schemeClr val="dk1"/>
              </a:solidFill>
              <a:latin typeface="Josefin Sans Medium"/>
              <a:ea typeface="Josefin Sans Medium"/>
              <a:cs typeface="Josefin Sans Medium"/>
              <a:sym typeface="Josefin Sans Medium"/>
            </a:endParaRPr>
          </a:p>
          <a:p>
            <a:pPr indent="0" lvl="0" marL="0" rtl="0" algn="l">
              <a:lnSpc>
                <a:spcPct val="115000"/>
              </a:lnSpc>
              <a:spcBef>
                <a:spcPts val="0"/>
              </a:spcBef>
              <a:spcAft>
                <a:spcPts val="0"/>
              </a:spcAft>
              <a:buNone/>
            </a:pPr>
            <a:r>
              <a:t/>
            </a:r>
            <a:endParaRPr sz="1300">
              <a:latin typeface="Josefin Sans Medium"/>
              <a:ea typeface="Josefin Sans Medium"/>
              <a:cs typeface="Josefin Sans Medium"/>
              <a:sym typeface="Josefin Sans Medium"/>
            </a:endParaRPr>
          </a:p>
        </p:txBody>
      </p:sp>
      <p:pic>
        <p:nvPicPr>
          <p:cNvPr id="1042" name="Google Shape;1042;p48"/>
          <p:cNvPicPr preferRelativeResize="0"/>
          <p:nvPr/>
        </p:nvPicPr>
        <p:blipFill rotWithShape="1">
          <a:blip r:embed="rId3">
            <a:alphaModFix/>
          </a:blip>
          <a:srcRect b="0" l="0" r="23218" t="0"/>
          <a:stretch/>
        </p:blipFill>
        <p:spPr>
          <a:xfrm>
            <a:off x="299125" y="1105950"/>
            <a:ext cx="5471425" cy="3234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49"/>
          <p:cNvSpPr txBox="1"/>
          <p:nvPr>
            <p:ph type="title"/>
          </p:nvPr>
        </p:nvSpPr>
        <p:spPr>
          <a:xfrm>
            <a:off x="6202800" y="1656750"/>
            <a:ext cx="2941200" cy="22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1300">
                <a:latin typeface="Josefin Sans Medium"/>
                <a:ea typeface="Josefin Sans Medium"/>
                <a:cs typeface="Josefin Sans Medium"/>
                <a:sym typeface="Josefin Sans Medium"/>
              </a:rPr>
              <a:t>From a </a:t>
            </a:r>
            <a:r>
              <a:rPr b="0" lang="en" sz="1300">
                <a:solidFill>
                  <a:schemeClr val="accent1"/>
                </a:solidFill>
                <a:latin typeface="Josefin Sans Medium"/>
                <a:ea typeface="Josefin Sans Medium"/>
                <a:cs typeface="Josefin Sans Medium"/>
                <a:sym typeface="Josefin Sans Medium"/>
              </a:rPr>
              <a:t>yearly view</a:t>
            </a:r>
            <a:r>
              <a:rPr b="0" lang="en" sz="1300">
                <a:latin typeface="Josefin Sans Medium"/>
                <a:ea typeface="Josefin Sans Medium"/>
                <a:cs typeface="Josefin Sans Medium"/>
                <a:sym typeface="Josefin Sans Medium"/>
              </a:rPr>
              <a:t>:</a:t>
            </a:r>
            <a:endParaRPr b="0" sz="1300">
              <a:latin typeface="Josefin Sans Medium"/>
              <a:ea typeface="Josefin Sans Medium"/>
              <a:cs typeface="Josefin Sans Medium"/>
              <a:sym typeface="Josefin Sans Medium"/>
            </a:endParaRPr>
          </a:p>
          <a:p>
            <a:pPr indent="-311150" lvl="0" marL="457200" rtl="0" algn="l">
              <a:spcBef>
                <a:spcPts val="0"/>
              </a:spcBef>
              <a:spcAft>
                <a:spcPts val="0"/>
              </a:spcAft>
              <a:buSzPts val="1300"/>
              <a:buFont typeface="Josefin Sans SemiBold"/>
              <a:buChar char="●"/>
            </a:pPr>
            <a:r>
              <a:rPr b="0" lang="en" sz="1300">
                <a:latin typeface="Josefin Sans Medium"/>
                <a:ea typeface="Josefin Sans Medium"/>
                <a:cs typeface="Josefin Sans Medium"/>
                <a:sym typeface="Josefin Sans Medium"/>
              </a:rPr>
              <a:t>The increment is possibly related to </a:t>
            </a:r>
            <a:r>
              <a:rPr b="0" lang="en" sz="1300">
                <a:solidFill>
                  <a:schemeClr val="accent1"/>
                </a:solidFill>
                <a:latin typeface="Josefin Sans Medium"/>
                <a:ea typeface="Josefin Sans Medium"/>
                <a:cs typeface="Josefin Sans Medium"/>
                <a:sym typeface="Josefin Sans Medium"/>
              </a:rPr>
              <a:t>Children’s day in April</a:t>
            </a:r>
            <a:r>
              <a:rPr b="0" lang="en" sz="1300">
                <a:latin typeface="Josefin Sans Medium"/>
                <a:ea typeface="Josefin Sans Medium"/>
                <a:cs typeface="Josefin Sans Medium"/>
                <a:sym typeface="Josefin Sans Medium"/>
              </a:rPr>
              <a:t> and </a:t>
            </a:r>
            <a:r>
              <a:rPr b="0" lang="en" sz="1300">
                <a:solidFill>
                  <a:schemeClr val="accent1"/>
                </a:solidFill>
                <a:latin typeface="Josefin Sans Medium"/>
                <a:ea typeface="Josefin Sans Medium"/>
                <a:cs typeface="Josefin Sans Medium"/>
                <a:sym typeface="Josefin Sans Medium"/>
              </a:rPr>
              <a:t>Christmas in December</a:t>
            </a:r>
            <a:endParaRPr b="0" sz="1300">
              <a:solidFill>
                <a:schemeClr val="accent1"/>
              </a:solidFill>
              <a:latin typeface="Josefin Sans Medium"/>
              <a:ea typeface="Josefin Sans Medium"/>
              <a:cs typeface="Josefin Sans Medium"/>
              <a:sym typeface="Josefin Sans Medium"/>
            </a:endParaRPr>
          </a:p>
          <a:p>
            <a:pPr indent="-311150" lvl="0" marL="457200" rtl="0" algn="l">
              <a:spcBef>
                <a:spcPts val="0"/>
              </a:spcBef>
              <a:spcAft>
                <a:spcPts val="0"/>
              </a:spcAft>
              <a:buSzPts val="1300"/>
              <a:buFont typeface="Josefin Sans SemiBold"/>
              <a:buChar char="●"/>
            </a:pPr>
            <a:r>
              <a:rPr b="0" lang="en" sz="1300">
                <a:latin typeface="Josefin Sans Medium"/>
                <a:ea typeface="Josefin Sans Medium"/>
                <a:cs typeface="Josefin Sans Medium"/>
                <a:sym typeface="Josefin Sans Medium"/>
              </a:rPr>
              <a:t>The revenue declined in August, possibly related with </a:t>
            </a:r>
            <a:r>
              <a:rPr b="0" lang="en" sz="1300">
                <a:solidFill>
                  <a:schemeClr val="accent1"/>
                </a:solidFill>
                <a:latin typeface="Josefin Sans Medium"/>
                <a:ea typeface="Josefin Sans Medium"/>
                <a:cs typeface="Josefin Sans Medium"/>
                <a:sym typeface="Josefin Sans Medium"/>
              </a:rPr>
              <a:t>the 2017 Atlantic hurricane season </a:t>
            </a:r>
            <a:r>
              <a:rPr b="0" lang="en" sz="1300">
                <a:latin typeface="Josefin Sans Medium"/>
                <a:ea typeface="Josefin Sans Medium"/>
                <a:cs typeface="Josefin Sans Medium"/>
                <a:sym typeface="Josefin Sans Medium"/>
              </a:rPr>
              <a:t>and the start of </a:t>
            </a:r>
            <a:r>
              <a:rPr b="0" lang="en" sz="1300">
                <a:solidFill>
                  <a:schemeClr val="accent1"/>
                </a:solidFill>
                <a:latin typeface="Josefin Sans Medium"/>
                <a:ea typeface="Josefin Sans Medium"/>
                <a:cs typeface="Josefin Sans Medium"/>
                <a:sym typeface="Josefin Sans Medium"/>
              </a:rPr>
              <a:t>school year.</a:t>
            </a:r>
            <a:endParaRPr b="0" sz="1300">
              <a:solidFill>
                <a:schemeClr val="accent1"/>
              </a:solidFill>
              <a:latin typeface="Josefin Sans Medium"/>
              <a:ea typeface="Josefin Sans Medium"/>
              <a:cs typeface="Josefin Sans Medium"/>
              <a:sym typeface="Josefin Sans Medium"/>
            </a:endParaRPr>
          </a:p>
          <a:p>
            <a:pPr indent="0" lvl="0" marL="0" rtl="0" algn="l">
              <a:spcBef>
                <a:spcPts val="0"/>
              </a:spcBef>
              <a:spcAft>
                <a:spcPts val="0"/>
              </a:spcAft>
              <a:buClr>
                <a:schemeClr val="dk1"/>
              </a:buClr>
              <a:buSzPts val="1100"/>
              <a:buFont typeface="Arial"/>
              <a:buNone/>
            </a:pPr>
            <a:r>
              <a:t/>
            </a:r>
            <a:endParaRPr b="0" sz="1600">
              <a:latin typeface="Josefin Sans Medium"/>
              <a:ea typeface="Josefin Sans Medium"/>
              <a:cs typeface="Josefin Sans Medium"/>
              <a:sym typeface="Josefin Sans Medium"/>
            </a:endParaRPr>
          </a:p>
          <a:p>
            <a:pPr indent="0" lvl="0" marL="0" rtl="0" algn="l">
              <a:spcBef>
                <a:spcPts val="0"/>
              </a:spcBef>
              <a:spcAft>
                <a:spcPts val="0"/>
              </a:spcAft>
              <a:buNone/>
            </a:pPr>
            <a:r>
              <a:t/>
            </a:r>
            <a:endParaRPr b="0" sz="2400">
              <a:latin typeface="Josefin Sans Medium"/>
              <a:ea typeface="Josefin Sans Medium"/>
              <a:cs typeface="Josefin Sans Medium"/>
              <a:sym typeface="Josefin Sans Medium"/>
            </a:endParaRPr>
          </a:p>
        </p:txBody>
      </p:sp>
      <p:sp>
        <p:nvSpPr>
          <p:cNvPr id="1048" name="Google Shape;1048;p49"/>
          <p:cNvSpPr txBox="1"/>
          <p:nvPr>
            <p:ph type="title"/>
          </p:nvPr>
        </p:nvSpPr>
        <p:spPr>
          <a:xfrm>
            <a:off x="227350" y="187200"/>
            <a:ext cx="8163300" cy="8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1700">
                <a:latin typeface="Josefin Sans SemiBold"/>
                <a:ea typeface="Josefin Sans SemiBold"/>
                <a:cs typeface="Josefin Sans SemiBold"/>
                <a:sym typeface="Josefin Sans SemiBold"/>
              </a:rPr>
              <a:t>Maven Toys Stores revenue had a significant </a:t>
            </a:r>
            <a:r>
              <a:rPr lang="en" sz="1700">
                <a:solidFill>
                  <a:schemeClr val="accent1"/>
                </a:solidFill>
              </a:rPr>
              <a:t>increase in April</a:t>
            </a:r>
            <a:r>
              <a:rPr b="0" lang="en" sz="1700">
                <a:latin typeface="Josefin Sans SemiBold"/>
                <a:ea typeface="Josefin Sans SemiBold"/>
                <a:cs typeface="Josefin Sans SemiBold"/>
                <a:sym typeface="Josefin Sans SemiBold"/>
              </a:rPr>
              <a:t> and reached its </a:t>
            </a:r>
            <a:r>
              <a:rPr lang="en" sz="1700">
                <a:solidFill>
                  <a:schemeClr val="accent1"/>
                </a:solidFill>
              </a:rPr>
              <a:t>peak in December.</a:t>
            </a:r>
            <a:endParaRPr sz="1700">
              <a:solidFill>
                <a:schemeClr val="accent1"/>
              </a:solidFill>
            </a:endParaRPr>
          </a:p>
          <a:p>
            <a:pPr indent="0" lvl="0" marL="0" rtl="0" algn="l">
              <a:spcBef>
                <a:spcPts val="0"/>
              </a:spcBef>
              <a:spcAft>
                <a:spcPts val="0"/>
              </a:spcAft>
              <a:buClr>
                <a:schemeClr val="dk1"/>
              </a:buClr>
              <a:buSzPts val="1100"/>
              <a:buFont typeface="Arial"/>
              <a:buNone/>
            </a:pPr>
            <a:r>
              <a:t/>
            </a:r>
            <a:endParaRPr b="0" sz="1700">
              <a:latin typeface="Josefin Sans SemiBold"/>
              <a:ea typeface="Josefin Sans SemiBold"/>
              <a:cs typeface="Josefin Sans SemiBold"/>
              <a:sym typeface="Josefin Sans SemiBold"/>
            </a:endParaRPr>
          </a:p>
          <a:p>
            <a:pPr indent="0" lvl="0" marL="0" rtl="0" algn="l">
              <a:spcBef>
                <a:spcPts val="0"/>
              </a:spcBef>
              <a:spcAft>
                <a:spcPts val="0"/>
              </a:spcAft>
              <a:buNone/>
            </a:pPr>
            <a:r>
              <a:t/>
            </a:r>
            <a:endParaRPr sz="2500"/>
          </a:p>
        </p:txBody>
      </p:sp>
      <p:sp>
        <p:nvSpPr>
          <p:cNvPr id="1049" name="Google Shape;1049;p49"/>
          <p:cNvSpPr txBox="1"/>
          <p:nvPr/>
        </p:nvSpPr>
        <p:spPr>
          <a:xfrm>
            <a:off x="1923213" y="4406500"/>
            <a:ext cx="2679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AE123A"/>
                </a:solidFill>
                <a:latin typeface="Josefin Sans"/>
                <a:ea typeface="Josefin Sans"/>
                <a:cs typeface="Josefin Sans"/>
                <a:sym typeface="Josefin Sans"/>
              </a:rPr>
              <a:t>■ </a:t>
            </a:r>
            <a:r>
              <a:rPr lang="en" sz="700">
                <a:solidFill>
                  <a:srgbClr val="191919"/>
                </a:solidFill>
                <a:latin typeface="Josefin Sans"/>
                <a:ea typeface="Josefin Sans"/>
                <a:cs typeface="Josefin Sans"/>
                <a:sym typeface="Josefin Sans"/>
              </a:rPr>
              <a:t>Sales</a:t>
            </a:r>
            <a:r>
              <a:rPr lang="en" sz="700">
                <a:solidFill>
                  <a:srgbClr val="AE123A"/>
                </a:solidFill>
                <a:latin typeface="Josefin Sans"/>
                <a:ea typeface="Josefin Sans"/>
                <a:cs typeface="Josefin Sans"/>
                <a:sym typeface="Josefin Sans"/>
              </a:rPr>
              <a:t>	  </a:t>
            </a:r>
            <a:r>
              <a:rPr lang="en" sz="900">
                <a:solidFill>
                  <a:srgbClr val="FDAB9B"/>
                </a:solidFill>
                <a:latin typeface="Josefin Sans"/>
                <a:ea typeface="Josefin Sans"/>
                <a:cs typeface="Josefin Sans"/>
                <a:sym typeface="Josefin Sans"/>
              </a:rPr>
              <a:t>■</a:t>
            </a:r>
            <a:r>
              <a:rPr lang="en" sz="900">
                <a:solidFill>
                  <a:srgbClr val="F7B6D2"/>
                </a:solidFill>
                <a:latin typeface="Josefin Sans"/>
                <a:ea typeface="Josefin Sans"/>
                <a:cs typeface="Josefin Sans"/>
                <a:sym typeface="Josefin Sans"/>
              </a:rPr>
              <a:t> </a:t>
            </a:r>
            <a:r>
              <a:rPr lang="en" sz="700">
                <a:solidFill>
                  <a:srgbClr val="191919"/>
                </a:solidFill>
                <a:latin typeface="Josefin Sans"/>
                <a:ea typeface="Josefin Sans"/>
                <a:cs typeface="Josefin Sans"/>
                <a:sym typeface="Josefin Sans"/>
              </a:rPr>
              <a:t>Units Sold</a:t>
            </a:r>
            <a:endParaRPr sz="700">
              <a:solidFill>
                <a:srgbClr val="191919"/>
              </a:solidFill>
              <a:latin typeface="Josefin Sans"/>
              <a:ea typeface="Josefin Sans"/>
              <a:cs typeface="Josefin Sans"/>
              <a:sym typeface="Josefin Sans"/>
            </a:endParaRPr>
          </a:p>
        </p:txBody>
      </p:sp>
      <p:pic>
        <p:nvPicPr>
          <p:cNvPr id="1050" name="Google Shape;1050;p49"/>
          <p:cNvPicPr preferRelativeResize="0"/>
          <p:nvPr/>
        </p:nvPicPr>
        <p:blipFill>
          <a:blip r:embed="rId3">
            <a:alphaModFix/>
          </a:blip>
          <a:stretch>
            <a:fillRect/>
          </a:stretch>
        </p:blipFill>
        <p:spPr>
          <a:xfrm>
            <a:off x="368938" y="1084813"/>
            <a:ext cx="5788170" cy="3298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50"/>
          <p:cNvPicPr preferRelativeResize="0"/>
          <p:nvPr/>
        </p:nvPicPr>
        <p:blipFill>
          <a:blip r:embed="rId3">
            <a:alphaModFix/>
          </a:blip>
          <a:stretch>
            <a:fillRect/>
          </a:stretch>
        </p:blipFill>
        <p:spPr>
          <a:xfrm>
            <a:off x="381900" y="810830"/>
            <a:ext cx="5253400" cy="3614795"/>
          </a:xfrm>
          <a:prstGeom prst="rect">
            <a:avLst/>
          </a:prstGeom>
          <a:noFill/>
          <a:ln>
            <a:noFill/>
          </a:ln>
        </p:spPr>
      </p:pic>
      <p:sp>
        <p:nvSpPr>
          <p:cNvPr id="1056" name="Google Shape;1056;p50"/>
          <p:cNvSpPr txBox="1"/>
          <p:nvPr>
            <p:ph idx="3" type="title"/>
          </p:nvPr>
        </p:nvSpPr>
        <p:spPr>
          <a:xfrm>
            <a:off x="381900" y="158425"/>
            <a:ext cx="8380200" cy="5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accent1"/>
                </a:solidFill>
              </a:rPr>
              <a:t>80</a:t>
            </a:r>
            <a:r>
              <a:rPr lang="en" sz="1700">
                <a:solidFill>
                  <a:schemeClr val="accent1"/>
                </a:solidFill>
              </a:rPr>
              <a:t>% </a:t>
            </a:r>
            <a:r>
              <a:rPr lang="en" sz="1700"/>
              <a:t>of Maven Toys Store revenue was generated by these </a:t>
            </a:r>
            <a:r>
              <a:rPr lang="en" sz="1700">
                <a:solidFill>
                  <a:schemeClr val="accent1"/>
                </a:solidFill>
              </a:rPr>
              <a:t>13 products</a:t>
            </a:r>
            <a:endParaRPr sz="1700">
              <a:solidFill>
                <a:schemeClr val="accent1"/>
              </a:solidFill>
            </a:endParaRPr>
          </a:p>
          <a:p>
            <a:pPr indent="0" lvl="0" marL="0" rtl="0" algn="l">
              <a:spcBef>
                <a:spcPts val="0"/>
              </a:spcBef>
              <a:spcAft>
                <a:spcPts val="0"/>
              </a:spcAft>
              <a:buNone/>
            </a:pPr>
            <a:r>
              <a:t/>
            </a:r>
            <a:endParaRPr sz="1800"/>
          </a:p>
        </p:txBody>
      </p:sp>
      <p:sp>
        <p:nvSpPr>
          <p:cNvPr id="1057" name="Google Shape;1057;p50"/>
          <p:cNvSpPr txBox="1"/>
          <p:nvPr/>
        </p:nvSpPr>
        <p:spPr>
          <a:xfrm>
            <a:off x="5635300" y="1525325"/>
            <a:ext cx="32937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latin typeface="Josefin Sans SemiBold"/>
              <a:ea typeface="Josefin Sans SemiBold"/>
              <a:cs typeface="Josefin Sans SemiBold"/>
              <a:sym typeface="Josefin Sans SemiBold"/>
            </a:endParaRPr>
          </a:p>
          <a:p>
            <a:pPr indent="0" lvl="0" marL="0" rtl="0" algn="l">
              <a:spcBef>
                <a:spcPts val="0"/>
              </a:spcBef>
              <a:spcAft>
                <a:spcPts val="0"/>
              </a:spcAft>
              <a:buNone/>
            </a:pPr>
            <a:r>
              <a:rPr lang="en" sz="1300">
                <a:latin typeface="Josefin Sans SemiBold"/>
                <a:ea typeface="Josefin Sans SemiBold"/>
                <a:cs typeface="Josefin Sans SemiBold"/>
                <a:sym typeface="Josefin Sans SemiBold"/>
              </a:rPr>
              <a:t>MTS should </a:t>
            </a:r>
            <a:r>
              <a:rPr b="1" lang="en" sz="1300">
                <a:solidFill>
                  <a:schemeClr val="accent1"/>
                </a:solidFill>
                <a:latin typeface="Josefin Sans"/>
                <a:ea typeface="Josefin Sans"/>
                <a:cs typeface="Josefin Sans"/>
                <a:sym typeface="Josefin Sans"/>
              </a:rPr>
              <a:t>stock up</a:t>
            </a:r>
            <a:r>
              <a:rPr lang="en" sz="1300">
                <a:latin typeface="Josefin Sans SemiBold"/>
                <a:ea typeface="Josefin Sans SemiBold"/>
                <a:cs typeface="Josefin Sans SemiBold"/>
                <a:sym typeface="Josefin Sans SemiBold"/>
              </a:rPr>
              <a:t> on the </a:t>
            </a:r>
            <a:r>
              <a:rPr b="1" lang="en" sz="1300">
                <a:solidFill>
                  <a:schemeClr val="accent1"/>
                </a:solidFill>
                <a:latin typeface="Josefin Sans"/>
                <a:ea typeface="Josefin Sans"/>
                <a:cs typeface="Josefin Sans"/>
                <a:sym typeface="Josefin Sans"/>
              </a:rPr>
              <a:t>top 13 products </a:t>
            </a:r>
            <a:r>
              <a:rPr lang="en" sz="1300">
                <a:latin typeface="Josefin Sans SemiBold"/>
                <a:ea typeface="Josefin Sans SemiBold"/>
                <a:cs typeface="Josefin Sans SemiBold"/>
                <a:sym typeface="Josefin Sans SemiBold"/>
              </a:rPr>
              <a:t>that generate highest revenue.</a:t>
            </a:r>
            <a:endParaRPr sz="1300">
              <a:latin typeface="Josefin Sans SemiBold"/>
              <a:ea typeface="Josefin Sans SemiBold"/>
              <a:cs typeface="Josefin Sans SemiBold"/>
              <a:sym typeface="Josefin Sans SemiBold"/>
            </a:endParaRPr>
          </a:p>
          <a:p>
            <a:pPr indent="0" lvl="0" marL="0" rtl="0" algn="l">
              <a:spcBef>
                <a:spcPts val="0"/>
              </a:spcBef>
              <a:spcAft>
                <a:spcPts val="0"/>
              </a:spcAft>
              <a:buNone/>
            </a:pPr>
            <a:r>
              <a:t/>
            </a:r>
            <a:endParaRPr sz="1300">
              <a:latin typeface="Josefin Sans SemiBold"/>
              <a:ea typeface="Josefin Sans SemiBold"/>
              <a:cs typeface="Josefin Sans SemiBold"/>
              <a:sym typeface="Josefin Sans SemiBold"/>
            </a:endParaRPr>
          </a:p>
          <a:p>
            <a:pPr indent="0" lvl="0" marL="0" rtl="0" algn="l">
              <a:spcBef>
                <a:spcPts val="0"/>
              </a:spcBef>
              <a:spcAft>
                <a:spcPts val="0"/>
              </a:spcAft>
              <a:buNone/>
            </a:pPr>
            <a:r>
              <a:rPr lang="en" sz="1300">
                <a:latin typeface="Josefin Sans SemiBold"/>
                <a:ea typeface="Josefin Sans SemiBold"/>
                <a:cs typeface="Josefin Sans SemiBold"/>
                <a:sym typeface="Josefin Sans SemiBold"/>
              </a:rPr>
              <a:t>Out of 13 products,</a:t>
            </a:r>
            <a:r>
              <a:rPr lang="en" sz="1300">
                <a:solidFill>
                  <a:schemeClr val="dk1"/>
                </a:solidFill>
                <a:latin typeface="Josefin Sans SemiBold"/>
                <a:ea typeface="Josefin Sans SemiBold"/>
                <a:cs typeface="Josefin Sans SemiBold"/>
                <a:sym typeface="Josefin Sans SemiBold"/>
              </a:rPr>
              <a:t> 3 products contributed a significant amount of revenue</a:t>
            </a:r>
            <a:r>
              <a:rPr lang="en" sz="1300">
                <a:solidFill>
                  <a:schemeClr val="dk1"/>
                </a:solidFill>
                <a:latin typeface="Josefin Sans SemiBold"/>
                <a:ea typeface="Josefin Sans SemiBold"/>
                <a:cs typeface="Josefin Sans SemiBold"/>
                <a:sym typeface="Josefin Sans SemiBold"/>
              </a:rPr>
              <a:t>:</a:t>
            </a:r>
            <a:r>
              <a:rPr b="1" lang="en" sz="1300">
                <a:solidFill>
                  <a:schemeClr val="dk1"/>
                </a:solidFill>
                <a:latin typeface="Josefin Sans"/>
                <a:ea typeface="Josefin Sans"/>
                <a:cs typeface="Josefin Sans"/>
                <a:sym typeface="Josefin Sans"/>
              </a:rPr>
              <a:t> </a:t>
            </a:r>
            <a:r>
              <a:rPr b="1" lang="en" sz="1300">
                <a:solidFill>
                  <a:srgbClr val="FD0000"/>
                </a:solidFill>
                <a:latin typeface="Josefin Sans"/>
                <a:ea typeface="Josefin Sans"/>
                <a:cs typeface="Josefin Sans"/>
                <a:sym typeface="Josefin Sans"/>
              </a:rPr>
              <a:t>Lego bricks, Colorbuds, &amp; Action figure</a:t>
            </a:r>
            <a:r>
              <a:rPr lang="en" sz="1300">
                <a:solidFill>
                  <a:srgbClr val="FD0000"/>
                </a:solidFill>
                <a:latin typeface="Josefin Sans SemiBold"/>
                <a:ea typeface="Josefin Sans SemiBold"/>
                <a:cs typeface="Josefin Sans SemiBold"/>
                <a:sym typeface="Josefin Sans SemiBold"/>
              </a:rPr>
              <a:t>.</a:t>
            </a:r>
            <a:endParaRPr sz="1300">
              <a:solidFill>
                <a:srgbClr val="FD0000"/>
              </a:solidFill>
              <a:latin typeface="Josefin Sans SemiBold"/>
              <a:ea typeface="Josefin Sans SemiBold"/>
              <a:cs typeface="Josefin Sans SemiBold"/>
              <a:sym typeface="Josefin Sans SemiBold"/>
            </a:endParaRPr>
          </a:p>
          <a:p>
            <a:pPr indent="0" lvl="0" marL="457200" rtl="0" algn="l">
              <a:spcBef>
                <a:spcPts val="0"/>
              </a:spcBef>
              <a:spcAft>
                <a:spcPts val="0"/>
              </a:spcAft>
              <a:buNone/>
            </a:pPr>
            <a:r>
              <a:t/>
            </a:r>
            <a:endParaRPr sz="1300">
              <a:latin typeface="Josefin Sans SemiBold"/>
              <a:ea typeface="Josefin Sans SemiBold"/>
              <a:cs typeface="Josefin Sans SemiBold"/>
              <a:sym typeface="Josefin Sans SemiBold"/>
            </a:endParaRPr>
          </a:p>
          <a:p>
            <a:pPr indent="0" lvl="0" marL="0" rtl="0" algn="l">
              <a:spcBef>
                <a:spcPts val="0"/>
              </a:spcBef>
              <a:spcAft>
                <a:spcPts val="0"/>
              </a:spcAft>
              <a:buNone/>
            </a:pPr>
            <a:r>
              <a:t/>
            </a:r>
            <a:endParaRPr sz="1300">
              <a:latin typeface="Josefin Sans SemiBold"/>
              <a:ea typeface="Josefin Sans SemiBold"/>
              <a:cs typeface="Josefin Sans SemiBold"/>
              <a:sym typeface="Josefin Sans SemiBold"/>
            </a:endParaRPr>
          </a:p>
        </p:txBody>
      </p:sp>
      <p:sp>
        <p:nvSpPr>
          <p:cNvPr id="1058" name="Google Shape;1058;p50"/>
          <p:cNvSpPr txBox="1"/>
          <p:nvPr/>
        </p:nvSpPr>
        <p:spPr>
          <a:xfrm>
            <a:off x="3792600" y="696350"/>
            <a:ext cx="164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AE123A"/>
                </a:solidFill>
                <a:latin typeface="Josefin Sans"/>
                <a:ea typeface="Josefin Sans"/>
                <a:cs typeface="Josefin Sans"/>
                <a:sym typeface="Josefin Sans"/>
              </a:rPr>
              <a:t>■</a:t>
            </a:r>
            <a:r>
              <a:rPr lang="en" sz="700">
                <a:solidFill>
                  <a:srgbClr val="AE123A"/>
                </a:solidFill>
                <a:latin typeface="Josefin Sans"/>
                <a:ea typeface="Josefin Sans"/>
                <a:cs typeface="Josefin Sans"/>
                <a:sym typeface="Josefin Sans"/>
              </a:rPr>
              <a:t> </a:t>
            </a:r>
            <a:r>
              <a:rPr lang="en" sz="700">
                <a:solidFill>
                  <a:srgbClr val="191919"/>
                </a:solidFill>
                <a:latin typeface="Josefin Sans"/>
                <a:ea typeface="Josefin Sans"/>
                <a:cs typeface="Josefin Sans"/>
                <a:sym typeface="Josefin Sans"/>
              </a:rPr>
              <a:t>Sales</a:t>
            </a:r>
            <a:r>
              <a:rPr lang="en" sz="700">
                <a:solidFill>
                  <a:srgbClr val="AE123A"/>
                </a:solidFill>
                <a:latin typeface="Josefin Sans"/>
                <a:ea typeface="Josefin Sans"/>
                <a:cs typeface="Josefin Sans"/>
                <a:sym typeface="Josefin Sans"/>
              </a:rPr>
              <a:t>	  </a:t>
            </a:r>
            <a:endParaRPr sz="700">
              <a:solidFill>
                <a:srgbClr val="AE123A"/>
              </a:solidFill>
              <a:latin typeface="Josefin Sans"/>
              <a:ea typeface="Josefin Sans"/>
              <a:cs typeface="Josefin Sans"/>
              <a:sym typeface="Josefin Sans"/>
            </a:endParaRPr>
          </a:p>
          <a:p>
            <a:pPr indent="0" lvl="0" marL="0" rtl="0" algn="l">
              <a:spcBef>
                <a:spcPts val="0"/>
              </a:spcBef>
              <a:spcAft>
                <a:spcPts val="0"/>
              </a:spcAft>
              <a:buNone/>
            </a:pPr>
            <a:r>
              <a:rPr lang="en" sz="900">
                <a:solidFill>
                  <a:srgbClr val="F7B6D2"/>
                </a:solidFill>
                <a:latin typeface="Josefin Sans"/>
                <a:ea typeface="Josefin Sans"/>
                <a:cs typeface="Josefin Sans"/>
                <a:sym typeface="Josefin Sans"/>
              </a:rPr>
              <a:t>■</a:t>
            </a:r>
            <a:r>
              <a:rPr lang="en" sz="700">
                <a:solidFill>
                  <a:srgbClr val="F7B6D2"/>
                </a:solidFill>
                <a:latin typeface="Josefin Sans"/>
                <a:ea typeface="Josefin Sans"/>
                <a:cs typeface="Josefin Sans"/>
                <a:sym typeface="Josefin Sans"/>
              </a:rPr>
              <a:t> </a:t>
            </a:r>
            <a:r>
              <a:rPr lang="en" sz="700">
                <a:solidFill>
                  <a:srgbClr val="191919"/>
                </a:solidFill>
                <a:latin typeface="Josefin Sans"/>
                <a:ea typeface="Josefin Sans"/>
                <a:cs typeface="Josefin Sans"/>
                <a:sym typeface="Josefin Sans"/>
              </a:rPr>
              <a:t>Percentage of Running Total</a:t>
            </a:r>
            <a:endParaRPr sz="700">
              <a:solidFill>
                <a:srgbClr val="191919"/>
              </a:solidFill>
              <a:latin typeface="Josefin Sans"/>
              <a:ea typeface="Josefin Sans"/>
              <a:cs typeface="Josefin Sans"/>
              <a:sym typeface="Josefi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51"/>
          <p:cNvSpPr txBox="1"/>
          <p:nvPr>
            <p:ph idx="3" type="title"/>
          </p:nvPr>
        </p:nvSpPr>
        <p:spPr>
          <a:xfrm>
            <a:off x="1119300" y="403050"/>
            <a:ext cx="708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Maven Toys Store Product Clustering</a:t>
            </a:r>
            <a:endParaRPr/>
          </a:p>
        </p:txBody>
      </p:sp>
      <p:sp>
        <p:nvSpPr>
          <p:cNvPr id="1064" name="Google Shape;1064;p51"/>
          <p:cNvSpPr/>
          <p:nvPr/>
        </p:nvSpPr>
        <p:spPr>
          <a:xfrm>
            <a:off x="621513" y="1314450"/>
            <a:ext cx="2244600" cy="641100"/>
          </a:xfrm>
          <a:prstGeom prst="flowChartAlternate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38761D"/>
                </a:solidFill>
                <a:latin typeface="Josefin Sans"/>
                <a:ea typeface="Josefin Sans"/>
                <a:cs typeface="Josefin Sans"/>
                <a:sym typeface="Josefin Sans"/>
              </a:rPr>
              <a:t>Fast</a:t>
            </a:r>
            <a:endParaRPr b="1" sz="2500">
              <a:solidFill>
                <a:srgbClr val="38761D"/>
              </a:solidFill>
              <a:latin typeface="Josefin Sans"/>
              <a:ea typeface="Josefin Sans"/>
              <a:cs typeface="Josefin Sans"/>
              <a:sym typeface="Josefin Sans"/>
            </a:endParaRPr>
          </a:p>
        </p:txBody>
      </p:sp>
      <p:sp>
        <p:nvSpPr>
          <p:cNvPr id="1065" name="Google Shape;1065;p51"/>
          <p:cNvSpPr/>
          <p:nvPr/>
        </p:nvSpPr>
        <p:spPr>
          <a:xfrm>
            <a:off x="497463" y="2065325"/>
            <a:ext cx="2492700" cy="2031900"/>
          </a:xfrm>
          <a:prstGeom prst="flowChartAlternate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228600" rtl="0" algn="l">
              <a:lnSpc>
                <a:spcPct val="115000"/>
              </a:lnSpc>
              <a:spcBef>
                <a:spcPts val="0"/>
              </a:spcBef>
              <a:spcAft>
                <a:spcPts val="0"/>
              </a:spcAft>
              <a:buClr>
                <a:schemeClr val="dk1"/>
              </a:buClr>
              <a:buSzPts val="1400"/>
              <a:buFont typeface="Josefin Sans"/>
              <a:buChar char="●"/>
            </a:pPr>
            <a:r>
              <a:rPr lang="en">
                <a:solidFill>
                  <a:schemeClr val="dk1"/>
                </a:solidFill>
                <a:latin typeface="Josefin Sans"/>
                <a:ea typeface="Josefin Sans"/>
                <a:cs typeface="Josefin Sans"/>
                <a:sym typeface="Josefin Sans"/>
              </a:rPr>
              <a:t>Monthly unit sold per store </a:t>
            </a:r>
            <a:r>
              <a:rPr b="1" lang="en">
                <a:solidFill>
                  <a:srgbClr val="38761D"/>
                </a:solidFill>
                <a:latin typeface="Josefin Sans"/>
                <a:ea typeface="Josefin Sans"/>
                <a:cs typeface="Josefin Sans"/>
                <a:sym typeface="Josefin Sans"/>
              </a:rPr>
              <a:t>&gt; 50 units</a:t>
            </a:r>
            <a:endParaRPr b="1">
              <a:solidFill>
                <a:srgbClr val="38761D"/>
              </a:solidFill>
              <a:latin typeface="Josefin Sans"/>
              <a:ea typeface="Josefin Sans"/>
              <a:cs typeface="Josefin Sans"/>
              <a:sym typeface="Josefin Sans"/>
            </a:endParaRPr>
          </a:p>
          <a:p>
            <a:pPr indent="-317500" lvl="0" marL="228600" rtl="0" algn="l">
              <a:lnSpc>
                <a:spcPct val="115000"/>
              </a:lnSpc>
              <a:spcBef>
                <a:spcPts val="0"/>
              </a:spcBef>
              <a:spcAft>
                <a:spcPts val="0"/>
              </a:spcAft>
              <a:buClr>
                <a:schemeClr val="dk1"/>
              </a:buClr>
              <a:buSzPts val="1400"/>
              <a:buFont typeface="Josefin Sans"/>
              <a:buChar char="●"/>
            </a:pPr>
            <a:r>
              <a:rPr lang="en">
                <a:solidFill>
                  <a:schemeClr val="dk1"/>
                </a:solidFill>
                <a:latin typeface="Josefin Sans"/>
                <a:ea typeface="Josefin Sans"/>
                <a:cs typeface="Josefin Sans"/>
                <a:sym typeface="Josefin Sans"/>
              </a:rPr>
              <a:t>There are </a:t>
            </a:r>
            <a:r>
              <a:rPr b="1" lang="en">
                <a:solidFill>
                  <a:srgbClr val="38761D"/>
                </a:solidFill>
                <a:latin typeface="Josefin Sans"/>
                <a:ea typeface="Josefin Sans"/>
                <a:cs typeface="Josefin Sans"/>
                <a:sym typeface="Josefin Sans"/>
              </a:rPr>
              <a:t>7 products</a:t>
            </a:r>
            <a:r>
              <a:rPr lang="en">
                <a:solidFill>
                  <a:schemeClr val="dk1"/>
                </a:solidFill>
                <a:latin typeface="Josefin Sans"/>
                <a:ea typeface="Josefin Sans"/>
                <a:cs typeface="Josefin Sans"/>
                <a:sym typeface="Josefin Sans"/>
              </a:rPr>
              <a:t> in this category</a:t>
            </a:r>
            <a:endParaRPr>
              <a:solidFill>
                <a:schemeClr val="dk1"/>
              </a:solidFill>
              <a:latin typeface="Josefin Sans"/>
              <a:ea typeface="Josefin Sans"/>
              <a:cs typeface="Josefin Sans"/>
              <a:sym typeface="Josefin Sans"/>
            </a:endParaRPr>
          </a:p>
          <a:p>
            <a:pPr indent="-317500" lvl="0" marL="228600" rtl="0" algn="l">
              <a:lnSpc>
                <a:spcPct val="115000"/>
              </a:lnSpc>
              <a:spcBef>
                <a:spcPts val="0"/>
              </a:spcBef>
              <a:spcAft>
                <a:spcPts val="0"/>
              </a:spcAft>
              <a:buClr>
                <a:schemeClr val="dk1"/>
              </a:buClr>
              <a:buSzPts val="1400"/>
              <a:buFont typeface="Josefin Sans"/>
              <a:buChar char="●"/>
            </a:pPr>
            <a:r>
              <a:rPr lang="en">
                <a:solidFill>
                  <a:schemeClr val="dk1"/>
                </a:solidFill>
                <a:latin typeface="Josefin Sans"/>
                <a:ea typeface="Josefin Sans"/>
                <a:cs typeface="Josefin Sans"/>
                <a:sym typeface="Josefin Sans"/>
              </a:rPr>
              <a:t>Made up</a:t>
            </a:r>
            <a:r>
              <a:rPr b="1" lang="en">
                <a:solidFill>
                  <a:srgbClr val="38761D"/>
                </a:solidFill>
                <a:latin typeface="Josefin Sans"/>
                <a:ea typeface="Josefin Sans"/>
                <a:cs typeface="Josefin Sans"/>
                <a:sym typeface="Josefin Sans"/>
              </a:rPr>
              <a:t> 52%</a:t>
            </a:r>
            <a:r>
              <a:rPr lang="en">
                <a:solidFill>
                  <a:schemeClr val="dk1"/>
                </a:solidFill>
                <a:latin typeface="Josefin Sans"/>
                <a:ea typeface="Josefin Sans"/>
                <a:cs typeface="Josefin Sans"/>
                <a:sym typeface="Josefin Sans"/>
              </a:rPr>
              <a:t> of </a:t>
            </a:r>
            <a:r>
              <a:rPr b="1" lang="en">
                <a:solidFill>
                  <a:srgbClr val="38761D"/>
                </a:solidFill>
                <a:latin typeface="Josefin Sans"/>
                <a:ea typeface="Josefin Sans"/>
                <a:cs typeface="Josefin Sans"/>
                <a:sym typeface="Josefin Sans"/>
              </a:rPr>
              <a:t>total sales</a:t>
            </a:r>
            <a:endParaRPr>
              <a:latin typeface="Josefin Sans"/>
              <a:ea typeface="Josefin Sans"/>
              <a:cs typeface="Josefin Sans"/>
              <a:sym typeface="Josefin Sans"/>
            </a:endParaRPr>
          </a:p>
        </p:txBody>
      </p:sp>
      <p:sp>
        <p:nvSpPr>
          <p:cNvPr id="1066" name="Google Shape;1066;p51"/>
          <p:cNvSpPr/>
          <p:nvPr/>
        </p:nvSpPr>
        <p:spPr>
          <a:xfrm>
            <a:off x="3539550" y="1314450"/>
            <a:ext cx="2244600" cy="641100"/>
          </a:xfrm>
          <a:prstGeom prst="flowChartAlternate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69138"/>
                </a:solidFill>
                <a:latin typeface="Josefin Sans"/>
                <a:ea typeface="Josefin Sans"/>
                <a:cs typeface="Josefin Sans"/>
                <a:sym typeface="Josefin Sans"/>
              </a:rPr>
              <a:t>Moderate</a:t>
            </a:r>
            <a:endParaRPr b="1" sz="2000">
              <a:solidFill>
                <a:srgbClr val="E69138"/>
              </a:solidFill>
              <a:latin typeface="Josefin Sans"/>
              <a:ea typeface="Josefin Sans"/>
              <a:cs typeface="Josefin Sans"/>
              <a:sym typeface="Josefin Sans"/>
            </a:endParaRPr>
          </a:p>
        </p:txBody>
      </p:sp>
      <p:sp>
        <p:nvSpPr>
          <p:cNvPr id="1067" name="Google Shape;1067;p51"/>
          <p:cNvSpPr/>
          <p:nvPr/>
        </p:nvSpPr>
        <p:spPr>
          <a:xfrm>
            <a:off x="3415500" y="2066200"/>
            <a:ext cx="2492700" cy="2031900"/>
          </a:xfrm>
          <a:prstGeom prst="flowChartAlternate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Josefin Sans"/>
              <a:buChar char="●"/>
            </a:pPr>
            <a:r>
              <a:rPr lang="en">
                <a:solidFill>
                  <a:schemeClr val="dk1"/>
                </a:solidFill>
                <a:latin typeface="Josefin Sans"/>
                <a:ea typeface="Josefin Sans"/>
                <a:cs typeface="Josefin Sans"/>
                <a:sym typeface="Josefin Sans"/>
              </a:rPr>
              <a:t>Monthly unit sold per store between </a:t>
            </a:r>
            <a:r>
              <a:rPr b="1" lang="en">
                <a:solidFill>
                  <a:srgbClr val="E69138"/>
                </a:solidFill>
                <a:latin typeface="Josefin Sans"/>
                <a:ea typeface="Josefin Sans"/>
                <a:cs typeface="Josefin Sans"/>
                <a:sym typeface="Josefin Sans"/>
              </a:rPr>
              <a:t>28-50 units</a:t>
            </a:r>
            <a:endParaRPr b="1">
              <a:solidFill>
                <a:srgbClr val="E69138"/>
              </a:solidFill>
              <a:latin typeface="Josefin Sans"/>
              <a:ea typeface="Josefin Sans"/>
              <a:cs typeface="Josefin Sans"/>
              <a:sym typeface="Josefin Sans"/>
            </a:endParaRPr>
          </a:p>
          <a:p>
            <a:pPr indent="-317500" lvl="0" marL="457200" rtl="0" algn="l">
              <a:lnSpc>
                <a:spcPct val="115000"/>
              </a:lnSpc>
              <a:spcBef>
                <a:spcPts val="0"/>
              </a:spcBef>
              <a:spcAft>
                <a:spcPts val="0"/>
              </a:spcAft>
              <a:buClr>
                <a:schemeClr val="dk1"/>
              </a:buClr>
              <a:buSzPts val="1400"/>
              <a:buFont typeface="Josefin Sans"/>
              <a:buChar char="●"/>
            </a:pPr>
            <a:r>
              <a:rPr lang="en">
                <a:solidFill>
                  <a:schemeClr val="dk1"/>
                </a:solidFill>
                <a:latin typeface="Josefin Sans"/>
                <a:ea typeface="Josefin Sans"/>
                <a:cs typeface="Josefin Sans"/>
                <a:sym typeface="Josefin Sans"/>
              </a:rPr>
              <a:t>There are </a:t>
            </a:r>
            <a:r>
              <a:rPr b="1" lang="en">
                <a:solidFill>
                  <a:srgbClr val="E69138"/>
                </a:solidFill>
                <a:latin typeface="Josefin Sans"/>
                <a:ea typeface="Josefin Sans"/>
                <a:cs typeface="Josefin Sans"/>
                <a:sym typeface="Josefin Sans"/>
              </a:rPr>
              <a:t>5 products</a:t>
            </a:r>
            <a:r>
              <a:rPr lang="en">
                <a:solidFill>
                  <a:schemeClr val="dk1"/>
                </a:solidFill>
                <a:latin typeface="Josefin Sans"/>
                <a:ea typeface="Josefin Sans"/>
                <a:cs typeface="Josefin Sans"/>
                <a:sym typeface="Josefin Sans"/>
              </a:rPr>
              <a:t> in this category</a:t>
            </a:r>
            <a:endParaRPr>
              <a:solidFill>
                <a:schemeClr val="dk1"/>
              </a:solidFill>
              <a:latin typeface="Josefin Sans"/>
              <a:ea typeface="Josefin Sans"/>
              <a:cs typeface="Josefin Sans"/>
              <a:sym typeface="Josefin Sans"/>
            </a:endParaRPr>
          </a:p>
        </p:txBody>
      </p:sp>
      <p:sp>
        <p:nvSpPr>
          <p:cNvPr id="1068" name="Google Shape;1068;p51"/>
          <p:cNvSpPr/>
          <p:nvPr/>
        </p:nvSpPr>
        <p:spPr>
          <a:xfrm>
            <a:off x="6457563" y="1314450"/>
            <a:ext cx="2244600" cy="641100"/>
          </a:xfrm>
          <a:prstGeom prst="flowChartAlternate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CE1229"/>
                </a:solidFill>
                <a:latin typeface="Josefin Sans"/>
                <a:ea typeface="Josefin Sans"/>
                <a:cs typeface="Josefin Sans"/>
                <a:sym typeface="Josefin Sans"/>
              </a:rPr>
              <a:t>Slow</a:t>
            </a:r>
            <a:endParaRPr b="1" sz="2400">
              <a:solidFill>
                <a:srgbClr val="CE1229"/>
              </a:solidFill>
              <a:latin typeface="Josefin Sans"/>
              <a:ea typeface="Josefin Sans"/>
              <a:cs typeface="Josefin Sans"/>
              <a:sym typeface="Josefin Sans"/>
            </a:endParaRPr>
          </a:p>
        </p:txBody>
      </p:sp>
      <p:sp>
        <p:nvSpPr>
          <p:cNvPr id="1069" name="Google Shape;1069;p51"/>
          <p:cNvSpPr/>
          <p:nvPr/>
        </p:nvSpPr>
        <p:spPr>
          <a:xfrm>
            <a:off x="6333538" y="2066200"/>
            <a:ext cx="2492700" cy="2031900"/>
          </a:xfrm>
          <a:prstGeom prst="flowChartAlternate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Josefin Sans"/>
              <a:buChar char="●"/>
            </a:pPr>
            <a:r>
              <a:rPr lang="en">
                <a:solidFill>
                  <a:schemeClr val="dk1"/>
                </a:solidFill>
                <a:latin typeface="Josefin Sans"/>
                <a:ea typeface="Josefin Sans"/>
                <a:cs typeface="Josefin Sans"/>
                <a:sym typeface="Josefin Sans"/>
              </a:rPr>
              <a:t>Monthly unit sold per store </a:t>
            </a:r>
            <a:r>
              <a:rPr b="1" lang="en">
                <a:solidFill>
                  <a:srgbClr val="CE1229"/>
                </a:solidFill>
                <a:latin typeface="Josefin Sans"/>
                <a:ea typeface="Josefin Sans"/>
                <a:cs typeface="Josefin Sans"/>
                <a:sym typeface="Josefin Sans"/>
              </a:rPr>
              <a:t>&lt; 28 units.</a:t>
            </a:r>
            <a:endParaRPr b="1">
              <a:solidFill>
                <a:srgbClr val="CE1229"/>
              </a:solidFill>
              <a:latin typeface="Josefin Sans"/>
              <a:ea typeface="Josefin Sans"/>
              <a:cs typeface="Josefin Sans"/>
              <a:sym typeface="Josefin Sans"/>
            </a:endParaRPr>
          </a:p>
          <a:p>
            <a:pPr indent="-317500" lvl="0" marL="457200" rtl="0" algn="l">
              <a:lnSpc>
                <a:spcPct val="115000"/>
              </a:lnSpc>
              <a:spcBef>
                <a:spcPts val="0"/>
              </a:spcBef>
              <a:spcAft>
                <a:spcPts val="0"/>
              </a:spcAft>
              <a:buClr>
                <a:schemeClr val="dk1"/>
              </a:buClr>
              <a:buSzPts val="1400"/>
              <a:buFont typeface="Josefin Sans"/>
              <a:buChar char="●"/>
            </a:pPr>
            <a:r>
              <a:rPr lang="en">
                <a:solidFill>
                  <a:schemeClr val="dk1"/>
                </a:solidFill>
                <a:latin typeface="Josefin Sans"/>
                <a:ea typeface="Josefin Sans"/>
                <a:cs typeface="Josefin Sans"/>
                <a:sym typeface="Josefin Sans"/>
              </a:rPr>
              <a:t>There are </a:t>
            </a:r>
            <a:r>
              <a:rPr b="1" lang="en">
                <a:solidFill>
                  <a:srgbClr val="CE1229"/>
                </a:solidFill>
                <a:latin typeface="Josefin Sans"/>
                <a:ea typeface="Josefin Sans"/>
                <a:cs typeface="Josefin Sans"/>
                <a:sym typeface="Josefin Sans"/>
              </a:rPr>
              <a:t>21 products</a:t>
            </a:r>
            <a:r>
              <a:rPr lang="en">
                <a:solidFill>
                  <a:schemeClr val="dk1"/>
                </a:solidFill>
                <a:latin typeface="Josefin Sans"/>
                <a:ea typeface="Josefin Sans"/>
                <a:cs typeface="Josefin Sans"/>
                <a:sym typeface="Josefin Sans"/>
              </a:rPr>
              <a:t> in this category</a:t>
            </a:r>
            <a:endParaRPr>
              <a:solidFill>
                <a:schemeClr val="dk1"/>
              </a:solidFill>
              <a:latin typeface="Josefin Sans"/>
              <a:ea typeface="Josefin Sans"/>
              <a:cs typeface="Josefin Sans"/>
              <a:sym typeface="Josefi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2"/>
          <p:cNvSpPr txBox="1"/>
          <p:nvPr>
            <p:ph type="title"/>
          </p:nvPr>
        </p:nvSpPr>
        <p:spPr>
          <a:xfrm>
            <a:off x="185175" y="155225"/>
            <a:ext cx="7343700" cy="933300"/>
          </a:xfrm>
          <a:prstGeom prst="rect">
            <a:avLst/>
          </a:prstGeom>
        </p:spPr>
        <p:txBody>
          <a:bodyPr anchorCtr="0" anchor="b" bIns="91425" lIns="91425" spcFirstLastPara="1" rIns="91425" wrap="square" tIns="0">
            <a:noAutofit/>
          </a:bodyPr>
          <a:lstStyle/>
          <a:p>
            <a:pPr indent="0" lvl="0" marL="0" rtl="0" algn="l">
              <a:spcBef>
                <a:spcPts val="0"/>
              </a:spcBef>
              <a:spcAft>
                <a:spcPts val="0"/>
              </a:spcAft>
              <a:buNone/>
            </a:pPr>
            <a:r>
              <a:rPr lang="en" sz="1700"/>
              <a:t>50% </a:t>
            </a:r>
            <a:r>
              <a:rPr lang="en" sz="1700">
                <a:solidFill>
                  <a:schemeClr val="dk1"/>
                </a:solidFill>
              </a:rPr>
              <a:t>of Maven Toys Store revenue was generated by the stores that located in these </a:t>
            </a:r>
            <a:r>
              <a:rPr lang="en" sz="1700"/>
              <a:t>7 cities.</a:t>
            </a:r>
            <a:endParaRPr sz="1700"/>
          </a:p>
          <a:p>
            <a:pPr indent="0" lvl="0" marL="0" rtl="0" algn="l">
              <a:spcBef>
                <a:spcPts val="0"/>
              </a:spcBef>
              <a:spcAft>
                <a:spcPts val="0"/>
              </a:spcAft>
              <a:buNone/>
            </a:pPr>
            <a:r>
              <a:t/>
            </a:r>
            <a:endParaRPr sz="1700">
              <a:solidFill>
                <a:schemeClr val="dk1"/>
              </a:solidFill>
            </a:endParaRPr>
          </a:p>
        </p:txBody>
      </p:sp>
      <p:sp>
        <p:nvSpPr>
          <p:cNvPr id="1075" name="Google Shape;1075;p52"/>
          <p:cNvSpPr txBox="1"/>
          <p:nvPr/>
        </p:nvSpPr>
        <p:spPr>
          <a:xfrm>
            <a:off x="5567000" y="1461963"/>
            <a:ext cx="3357000" cy="295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Josefin Sans Medium"/>
                <a:ea typeface="Josefin Sans Medium"/>
                <a:cs typeface="Josefin Sans Medium"/>
                <a:sym typeface="Josefin Sans Medium"/>
              </a:rPr>
              <a:t>Revenue could be affected by the # of population from each cities.</a:t>
            </a:r>
            <a:endParaRPr sz="1200">
              <a:latin typeface="Josefin Sans Medium"/>
              <a:ea typeface="Josefin Sans Medium"/>
              <a:cs typeface="Josefin Sans Medium"/>
              <a:sym typeface="Josefin Sans Medium"/>
            </a:endParaRPr>
          </a:p>
          <a:p>
            <a:pPr indent="0" lvl="0" marL="0" rtl="0" algn="just">
              <a:lnSpc>
                <a:spcPct val="100000"/>
              </a:lnSpc>
              <a:spcBef>
                <a:spcPts val="0"/>
              </a:spcBef>
              <a:spcAft>
                <a:spcPts val="0"/>
              </a:spcAft>
              <a:buNone/>
            </a:pPr>
            <a:r>
              <a:t/>
            </a:r>
            <a:endParaRPr sz="1200">
              <a:latin typeface="Josefin Sans Medium"/>
              <a:ea typeface="Josefin Sans Medium"/>
              <a:cs typeface="Josefin Sans Medium"/>
              <a:sym typeface="Josefin Sans Medium"/>
            </a:endParaRPr>
          </a:p>
          <a:p>
            <a:pPr indent="0" lvl="0" marL="0" rtl="0" algn="just">
              <a:lnSpc>
                <a:spcPct val="100000"/>
              </a:lnSpc>
              <a:spcBef>
                <a:spcPts val="0"/>
              </a:spcBef>
              <a:spcAft>
                <a:spcPts val="0"/>
              </a:spcAft>
              <a:buNone/>
            </a:pPr>
            <a:r>
              <a:rPr lang="en" sz="1200">
                <a:latin typeface="Josefin Sans Medium"/>
                <a:ea typeface="Josefin Sans Medium"/>
                <a:cs typeface="Josefin Sans Medium"/>
                <a:sym typeface="Josefin Sans Medium"/>
              </a:rPr>
              <a:t>These are the list of </a:t>
            </a:r>
            <a:r>
              <a:rPr b="1" lang="en" sz="1200">
                <a:solidFill>
                  <a:schemeClr val="accent1"/>
                </a:solidFill>
                <a:latin typeface="Josefin Sans"/>
                <a:ea typeface="Josefin Sans"/>
                <a:cs typeface="Josefin Sans"/>
                <a:sym typeface="Josefin Sans"/>
              </a:rPr>
              <a:t>top 3 cities that generated most revenue: </a:t>
            </a:r>
            <a:r>
              <a:rPr lang="en" sz="1200">
                <a:solidFill>
                  <a:schemeClr val="dk1"/>
                </a:solidFill>
                <a:latin typeface="Josefin Sans Medium"/>
                <a:ea typeface="Josefin Sans Medium"/>
                <a:cs typeface="Josefin Sans Medium"/>
                <a:sym typeface="Josefin Sans Medium"/>
              </a:rPr>
              <a:t>Cuidad de Mexico, Guadalajara, Monterrey.</a:t>
            </a:r>
            <a:endParaRPr sz="1200">
              <a:solidFill>
                <a:schemeClr val="dk1"/>
              </a:solidFill>
              <a:latin typeface="Josefin Sans Medium"/>
              <a:ea typeface="Josefin Sans Medium"/>
              <a:cs typeface="Josefin Sans Medium"/>
              <a:sym typeface="Josefin Sans Medium"/>
            </a:endParaRPr>
          </a:p>
          <a:p>
            <a:pPr indent="0" lvl="0" marL="0" rtl="0" algn="just">
              <a:spcBef>
                <a:spcPts val="0"/>
              </a:spcBef>
              <a:spcAft>
                <a:spcPts val="0"/>
              </a:spcAft>
              <a:buNone/>
            </a:pPr>
            <a:r>
              <a:t/>
            </a:r>
            <a:endParaRPr sz="1200">
              <a:latin typeface="Josefin Sans Medium"/>
              <a:ea typeface="Josefin Sans Medium"/>
              <a:cs typeface="Josefin Sans Medium"/>
              <a:sym typeface="Josefin Sans Medium"/>
            </a:endParaRPr>
          </a:p>
          <a:p>
            <a:pPr indent="0" lvl="0" marL="0" rtl="0" algn="just">
              <a:lnSpc>
                <a:spcPct val="100000"/>
              </a:lnSpc>
              <a:spcBef>
                <a:spcPts val="0"/>
              </a:spcBef>
              <a:spcAft>
                <a:spcPts val="0"/>
              </a:spcAft>
              <a:buNone/>
            </a:pPr>
            <a:r>
              <a:rPr lang="en" sz="1200">
                <a:latin typeface="Josefin Sans Medium"/>
                <a:ea typeface="Josefin Sans Medium"/>
                <a:cs typeface="Josefin Sans Medium"/>
                <a:sym typeface="Josefin Sans Medium"/>
              </a:rPr>
              <a:t>Maven Toys Stores could conduct </a:t>
            </a:r>
            <a:r>
              <a:rPr b="1" lang="en" sz="1200">
                <a:solidFill>
                  <a:schemeClr val="accent1"/>
                </a:solidFill>
                <a:latin typeface="Josefin Sans"/>
                <a:ea typeface="Josefin Sans"/>
                <a:cs typeface="Josefin Sans"/>
                <a:sym typeface="Josefin Sans"/>
              </a:rPr>
              <a:t>more event/campaign/promotion</a:t>
            </a:r>
            <a:r>
              <a:rPr lang="en" sz="1200">
                <a:latin typeface="Josefin Sans Medium"/>
                <a:ea typeface="Josefin Sans Medium"/>
                <a:cs typeface="Josefin Sans Medium"/>
                <a:sym typeface="Josefin Sans Medium"/>
              </a:rPr>
              <a:t> on the store in those cities. </a:t>
            </a:r>
            <a:endParaRPr sz="1200">
              <a:latin typeface="Josefin Sans Medium"/>
              <a:ea typeface="Josefin Sans Medium"/>
              <a:cs typeface="Josefin Sans Medium"/>
              <a:sym typeface="Josefin Sans Medium"/>
            </a:endParaRPr>
          </a:p>
          <a:p>
            <a:pPr indent="0" lvl="0" marL="0" rtl="0" algn="just">
              <a:lnSpc>
                <a:spcPct val="100000"/>
              </a:lnSpc>
              <a:spcBef>
                <a:spcPts val="0"/>
              </a:spcBef>
              <a:spcAft>
                <a:spcPts val="0"/>
              </a:spcAft>
              <a:buNone/>
            </a:pPr>
            <a:r>
              <a:t/>
            </a:r>
            <a:endParaRPr sz="1200">
              <a:latin typeface="Josefin Sans Medium"/>
              <a:ea typeface="Josefin Sans Medium"/>
              <a:cs typeface="Josefin Sans Medium"/>
              <a:sym typeface="Josefin Sans Medium"/>
            </a:endParaRPr>
          </a:p>
          <a:p>
            <a:pPr indent="0" lvl="0" marL="0" rtl="0" algn="just">
              <a:lnSpc>
                <a:spcPct val="100000"/>
              </a:lnSpc>
              <a:spcBef>
                <a:spcPts val="0"/>
              </a:spcBef>
              <a:spcAft>
                <a:spcPts val="0"/>
              </a:spcAft>
              <a:buNone/>
            </a:pPr>
            <a:r>
              <a:rPr lang="en" sz="1200">
                <a:solidFill>
                  <a:schemeClr val="dk1"/>
                </a:solidFill>
                <a:latin typeface="Josefin Sans Medium"/>
                <a:ea typeface="Josefin Sans Medium"/>
                <a:cs typeface="Josefin Sans Medium"/>
                <a:sym typeface="Josefin Sans Medium"/>
              </a:rPr>
              <a:t>For cities with lower revenue Maven Toys need to conduct </a:t>
            </a:r>
            <a:r>
              <a:rPr b="1" lang="en" sz="1200">
                <a:solidFill>
                  <a:schemeClr val="accent1"/>
                </a:solidFill>
                <a:latin typeface="Josefin Sans"/>
                <a:ea typeface="Josefin Sans"/>
                <a:cs typeface="Josefin Sans"/>
                <a:sym typeface="Josefin Sans"/>
              </a:rPr>
              <a:t>further research on the market </a:t>
            </a:r>
            <a:r>
              <a:rPr b="1" lang="en" sz="1200">
                <a:solidFill>
                  <a:schemeClr val="accent1"/>
                </a:solidFill>
                <a:latin typeface="Josefin Sans"/>
                <a:ea typeface="Josefin Sans"/>
                <a:cs typeface="Josefin Sans"/>
                <a:sym typeface="Josefin Sans"/>
              </a:rPr>
              <a:t>segment.</a:t>
            </a:r>
            <a:endParaRPr b="1" sz="1200">
              <a:solidFill>
                <a:schemeClr val="accent1"/>
              </a:solidFill>
              <a:latin typeface="Josefin Sans"/>
              <a:ea typeface="Josefin Sans"/>
              <a:cs typeface="Josefin Sans"/>
              <a:sym typeface="Josefin Sans"/>
            </a:endParaRPr>
          </a:p>
          <a:p>
            <a:pPr indent="0" lvl="0" marL="0" rtl="0" algn="l">
              <a:lnSpc>
                <a:spcPct val="100000"/>
              </a:lnSpc>
              <a:spcBef>
                <a:spcPts val="0"/>
              </a:spcBef>
              <a:spcAft>
                <a:spcPts val="0"/>
              </a:spcAft>
              <a:buNone/>
            </a:pPr>
            <a:r>
              <a:t/>
            </a:r>
            <a:endParaRPr sz="1200">
              <a:solidFill>
                <a:schemeClr val="dk1"/>
              </a:solidFill>
              <a:latin typeface="Josefin Sans Medium"/>
              <a:ea typeface="Josefin Sans Medium"/>
              <a:cs typeface="Josefin Sans Medium"/>
              <a:sym typeface="Josefin Sans Medium"/>
            </a:endParaRPr>
          </a:p>
        </p:txBody>
      </p:sp>
      <p:sp>
        <p:nvSpPr>
          <p:cNvPr id="1076" name="Google Shape;1076;p52"/>
          <p:cNvSpPr txBox="1"/>
          <p:nvPr/>
        </p:nvSpPr>
        <p:spPr>
          <a:xfrm>
            <a:off x="1560038" y="1057675"/>
            <a:ext cx="2679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AE123A"/>
                </a:solidFill>
                <a:latin typeface="Josefin Sans"/>
                <a:ea typeface="Josefin Sans"/>
                <a:cs typeface="Josefin Sans"/>
                <a:sym typeface="Josefin Sans"/>
              </a:rPr>
              <a:t>■</a:t>
            </a:r>
            <a:r>
              <a:rPr lang="en" sz="700">
                <a:solidFill>
                  <a:srgbClr val="AE123A"/>
                </a:solidFill>
                <a:latin typeface="Josefin Sans"/>
                <a:ea typeface="Josefin Sans"/>
                <a:cs typeface="Josefin Sans"/>
                <a:sym typeface="Josefin Sans"/>
              </a:rPr>
              <a:t> </a:t>
            </a:r>
            <a:r>
              <a:rPr lang="en" sz="700">
                <a:solidFill>
                  <a:srgbClr val="191919"/>
                </a:solidFill>
                <a:latin typeface="Josefin Sans"/>
                <a:ea typeface="Josefin Sans"/>
                <a:cs typeface="Josefin Sans"/>
                <a:sym typeface="Josefin Sans"/>
              </a:rPr>
              <a:t>Sales</a:t>
            </a:r>
            <a:r>
              <a:rPr lang="en" sz="700">
                <a:solidFill>
                  <a:srgbClr val="AE123A"/>
                </a:solidFill>
                <a:latin typeface="Josefin Sans"/>
                <a:ea typeface="Josefin Sans"/>
                <a:cs typeface="Josefin Sans"/>
                <a:sym typeface="Josefin Sans"/>
              </a:rPr>
              <a:t>	  </a:t>
            </a:r>
            <a:r>
              <a:rPr lang="en" sz="900">
                <a:solidFill>
                  <a:srgbClr val="F7B6D2"/>
                </a:solidFill>
                <a:latin typeface="Josefin Sans"/>
                <a:ea typeface="Josefin Sans"/>
                <a:cs typeface="Josefin Sans"/>
                <a:sym typeface="Josefin Sans"/>
              </a:rPr>
              <a:t>■</a:t>
            </a:r>
            <a:r>
              <a:rPr lang="en" sz="700">
                <a:solidFill>
                  <a:srgbClr val="F7B6D2"/>
                </a:solidFill>
                <a:latin typeface="Josefin Sans"/>
                <a:ea typeface="Josefin Sans"/>
                <a:cs typeface="Josefin Sans"/>
                <a:sym typeface="Josefin Sans"/>
              </a:rPr>
              <a:t> </a:t>
            </a:r>
            <a:r>
              <a:rPr lang="en" sz="700">
                <a:solidFill>
                  <a:srgbClr val="191919"/>
                </a:solidFill>
                <a:latin typeface="Josefin Sans"/>
                <a:ea typeface="Josefin Sans"/>
                <a:cs typeface="Josefin Sans"/>
                <a:sym typeface="Josefin Sans"/>
              </a:rPr>
              <a:t>Percentage of Running Total</a:t>
            </a:r>
            <a:endParaRPr sz="700">
              <a:solidFill>
                <a:srgbClr val="191919"/>
              </a:solidFill>
              <a:latin typeface="Josefin Sans"/>
              <a:ea typeface="Josefin Sans"/>
              <a:cs typeface="Josefin Sans"/>
              <a:sym typeface="Josefin Sans"/>
            </a:endParaRPr>
          </a:p>
        </p:txBody>
      </p:sp>
      <p:pic>
        <p:nvPicPr>
          <p:cNvPr id="1077" name="Google Shape;1077;p52"/>
          <p:cNvPicPr preferRelativeResize="0"/>
          <p:nvPr/>
        </p:nvPicPr>
        <p:blipFill>
          <a:blip r:embed="rId3">
            <a:alphaModFix/>
          </a:blip>
          <a:stretch>
            <a:fillRect/>
          </a:stretch>
        </p:blipFill>
        <p:spPr>
          <a:xfrm>
            <a:off x="345192" y="1348400"/>
            <a:ext cx="5109283" cy="318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53"/>
          <p:cNvSpPr txBox="1"/>
          <p:nvPr>
            <p:ph idx="3" type="title"/>
          </p:nvPr>
        </p:nvSpPr>
        <p:spPr>
          <a:xfrm>
            <a:off x="245350" y="240900"/>
            <a:ext cx="8379900" cy="74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From each cities the </a:t>
            </a:r>
            <a:r>
              <a:rPr lang="en" sz="1900">
                <a:solidFill>
                  <a:schemeClr val="accent1"/>
                </a:solidFill>
              </a:rPr>
              <a:t>downtown </a:t>
            </a:r>
            <a:r>
              <a:rPr lang="en" sz="1900"/>
              <a:t>stores generates highest total revenue</a:t>
            </a:r>
            <a:endParaRPr sz="1900"/>
          </a:p>
        </p:txBody>
      </p:sp>
      <p:sp>
        <p:nvSpPr>
          <p:cNvPr id="1083" name="Google Shape;1083;p53"/>
          <p:cNvSpPr txBox="1"/>
          <p:nvPr/>
        </p:nvSpPr>
        <p:spPr>
          <a:xfrm>
            <a:off x="4784150" y="2116000"/>
            <a:ext cx="409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Josefin Sans Medium"/>
                <a:ea typeface="Josefin Sans Medium"/>
                <a:cs typeface="Josefin Sans Medium"/>
                <a:sym typeface="Josefin Sans Medium"/>
              </a:rPr>
              <a:t>Stores located in the </a:t>
            </a:r>
            <a:r>
              <a:rPr b="1" lang="en">
                <a:solidFill>
                  <a:schemeClr val="accent1"/>
                </a:solidFill>
                <a:latin typeface="Josefin Sans"/>
                <a:ea typeface="Josefin Sans"/>
                <a:cs typeface="Josefin Sans"/>
                <a:sym typeface="Josefin Sans"/>
              </a:rPr>
              <a:t>downtown </a:t>
            </a:r>
            <a:r>
              <a:rPr lang="en">
                <a:latin typeface="Josefin Sans Medium"/>
                <a:ea typeface="Josefin Sans Medium"/>
                <a:cs typeface="Josefin Sans Medium"/>
                <a:sym typeface="Josefin Sans Medium"/>
              </a:rPr>
              <a:t>had generated the </a:t>
            </a:r>
            <a:r>
              <a:rPr b="1" lang="en">
                <a:solidFill>
                  <a:schemeClr val="accent1"/>
                </a:solidFill>
                <a:latin typeface="Josefin Sans"/>
                <a:ea typeface="Josefin Sans"/>
                <a:cs typeface="Josefin Sans"/>
                <a:sym typeface="Josefin Sans"/>
              </a:rPr>
              <a:t>highest total revenue</a:t>
            </a:r>
            <a:r>
              <a:rPr lang="en">
                <a:latin typeface="Josefin Sans Medium"/>
                <a:ea typeface="Josefin Sans Medium"/>
                <a:cs typeface="Josefin Sans Medium"/>
                <a:sym typeface="Josefin Sans Medium"/>
              </a:rPr>
              <a:t> in 2017.</a:t>
            </a:r>
            <a:endParaRPr>
              <a:latin typeface="Josefin Sans Medium"/>
              <a:ea typeface="Josefin Sans Medium"/>
              <a:cs typeface="Josefin Sans Medium"/>
              <a:sym typeface="Josefin Sans Medium"/>
            </a:endParaRPr>
          </a:p>
          <a:p>
            <a:pPr indent="0" lvl="0" marL="0" rtl="0" algn="l">
              <a:spcBef>
                <a:spcPts val="0"/>
              </a:spcBef>
              <a:spcAft>
                <a:spcPts val="0"/>
              </a:spcAft>
              <a:buNone/>
            </a:pPr>
            <a:r>
              <a:rPr lang="en">
                <a:latin typeface="Josefin Sans Medium"/>
                <a:ea typeface="Josefin Sans Medium"/>
                <a:cs typeface="Josefin Sans Medium"/>
                <a:sym typeface="Josefin Sans Medium"/>
              </a:rPr>
              <a:t> </a:t>
            </a:r>
            <a:endParaRPr>
              <a:latin typeface="Josefin Sans Medium"/>
              <a:ea typeface="Josefin Sans Medium"/>
              <a:cs typeface="Josefin Sans Medium"/>
              <a:sym typeface="Josefin Sans Medium"/>
            </a:endParaRPr>
          </a:p>
          <a:p>
            <a:pPr indent="0" lvl="0" marL="0" rtl="0" algn="l">
              <a:spcBef>
                <a:spcPts val="0"/>
              </a:spcBef>
              <a:spcAft>
                <a:spcPts val="0"/>
              </a:spcAft>
              <a:buNone/>
            </a:pPr>
            <a:r>
              <a:rPr lang="en">
                <a:latin typeface="Josefin Sans Medium"/>
                <a:ea typeface="Josefin Sans Medium"/>
                <a:cs typeface="Josefin Sans Medium"/>
                <a:sym typeface="Josefin Sans Medium"/>
              </a:rPr>
              <a:t>This might have happened because downtown has the highest amount of stores.</a:t>
            </a:r>
            <a:endParaRPr>
              <a:latin typeface="Josefin Sans Medium"/>
              <a:ea typeface="Josefin Sans Medium"/>
              <a:cs typeface="Josefin Sans Medium"/>
              <a:sym typeface="Josefin Sans Medium"/>
            </a:endParaRPr>
          </a:p>
        </p:txBody>
      </p:sp>
      <p:pic>
        <p:nvPicPr>
          <p:cNvPr id="1084" name="Google Shape;1084;p53"/>
          <p:cNvPicPr preferRelativeResize="0"/>
          <p:nvPr/>
        </p:nvPicPr>
        <p:blipFill rotWithShape="1">
          <a:blip r:embed="rId3">
            <a:alphaModFix/>
          </a:blip>
          <a:srcRect b="0" l="0" r="29333" t="0"/>
          <a:stretch/>
        </p:blipFill>
        <p:spPr>
          <a:xfrm>
            <a:off x="357075" y="923200"/>
            <a:ext cx="3932150" cy="3377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54"/>
          <p:cNvSpPr txBox="1"/>
          <p:nvPr>
            <p:ph idx="3" type="title"/>
          </p:nvPr>
        </p:nvSpPr>
        <p:spPr>
          <a:xfrm>
            <a:off x="352175" y="234650"/>
            <a:ext cx="8168700" cy="11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Looking at the average sales per store on each location, </a:t>
            </a:r>
            <a:r>
              <a:rPr lang="en" sz="1700">
                <a:solidFill>
                  <a:schemeClr val="accent1"/>
                </a:solidFill>
              </a:rPr>
              <a:t>airport </a:t>
            </a:r>
            <a:r>
              <a:rPr lang="en" sz="1700"/>
              <a:t>stores have the highest average sales</a:t>
            </a:r>
            <a:endParaRPr sz="1700"/>
          </a:p>
        </p:txBody>
      </p:sp>
      <p:sp>
        <p:nvSpPr>
          <p:cNvPr id="1090" name="Google Shape;1090;p54"/>
          <p:cNvSpPr txBox="1"/>
          <p:nvPr/>
        </p:nvSpPr>
        <p:spPr>
          <a:xfrm>
            <a:off x="4894325" y="1960700"/>
            <a:ext cx="3582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Josefin Sans Medium"/>
                <a:ea typeface="Josefin Sans Medium"/>
                <a:cs typeface="Josefin Sans Medium"/>
                <a:sym typeface="Josefin Sans Medium"/>
              </a:rPr>
              <a:t>Despite having the least number of stores, </a:t>
            </a:r>
            <a:r>
              <a:rPr b="1" lang="en">
                <a:solidFill>
                  <a:schemeClr val="accent1"/>
                </a:solidFill>
                <a:latin typeface="Josefin Sans"/>
                <a:ea typeface="Josefin Sans"/>
                <a:cs typeface="Josefin Sans"/>
                <a:sym typeface="Josefin Sans"/>
              </a:rPr>
              <a:t>Airport</a:t>
            </a:r>
            <a:r>
              <a:rPr lang="en">
                <a:latin typeface="Josefin Sans Medium"/>
                <a:ea typeface="Josefin Sans Medium"/>
                <a:cs typeface="Josefin Sans Medium"/>
                <a:sym typeface="Josefin Sans Medium"/>
              </a:rPr>
              <a:t> locations have the </a:t>
            </a:r>
            <a:r>
              <a:rPr b="1" lang="en">
                <a:solidFill>
                  <a:schemeClr val="accent1"/>
                </a:solidFill>
                <a:latin typeface="Josefin Sans"/>
                <a:ea typeface="Josefin Sans"/>
                <a:cs typeface="Josefin Sans"/>
                <a:sym typeface="Josefin Sans"/>
              </a:rPr>
              <a:t>highest average revenue.</a:t>
            </a:r>
            <a:endParaRPr b="1">
              <a:solidFill>
                <a:schemeClr val="accent1"/>
              </a:solidFill>
              <a:latin typeface="Josefin Sans"/>
              <a:ea typeface="Josefin Sans"/>
              <a:cs typeface="Josefin Sans"/>
              <a:sym typeface="Josefin Sans"/>
            </a:endParaRPr>
          </a:p>
          <a:p>
            <a:pPr indent="0" lvl="0" marL="0" rtl="0" algn="l">
              <a:spcBef>
                <a:spcPts val="0"/>
              </a:spcBef>
              <a:spcAft>
                <a:spcPts val="0"/>
              </a:spcAft>
              <a:buNone/>
            </a:pPr>
            <a:r>
              <a:t/>
            </a:r>
            <a:endParaRPr>
              <a:latin typeface="Josefin Sans Medium"/>
              <a:ea typeface="Josefin Sans Medium"/>
              <a:cs typeface="Josefin Sans Medium"/>
              <a:sym typeface="Josefin Sans Medium"/>
            </a:endParaRPr>
          </a:p>
          <a:p>
            <a:pPr indent="0" lvl="0" marL="0" rtl="0" algn="l">
              <a:spcBef>
                <a:spcPts val="0"/>
              </a:spcBef>
              <a:spcAft>
                <a:spcPts val="0"/>
              </a:spcAft>
              <a:buNone/>
            </a:pPr>
            <a:r>
              <a:rPr lang="en">
                <a:latin typeface="Josefin Sans Medium"/>
                <a:ea typeface="Josefin Sans Medium"/>
                <a:cs typeface="Josefin Sans Medium"/>
                <a:sym typeface="Josefin Sans Medium"/>
              </a:rPr>
              <a:t>We can consider </a:t>
            </a:r>
            <a:r>
              <a:rPr b="1" lang="en">
                <a:solidFill>
                  <a:schemeClr val="accent1"/>
                </a:solidFill>
                <a:latin typeface="Josefin Sans"/>
                <a:ea typeface="Josefin Sans"/>
                <a:cs typeface="Josefin Sans"/>
                <a:sym typeface="Josefin Sans"/>
              </a:rPr>
              <a:t>expanding to airports in other cities.</a:t>
            </a:r>
            <a:endParaRPr b="1">
              <a:solidFill>
                <a:schemeClr val="accent1"/>
              </a:solidFill>
              <a:latin typeface="Josefin Sans"/>
              <a:ea typeface="Josefin Sans"/>
              <a:cs typeface="Josefin Sans"/>
              <a:sym typeface="Josefin Sans"/>
            </a:endParaRPr>
          </a:p>
        </p:txBody>
      </p:sp>
      <p:pic>
        <p:nvPicPr>
          <p:cNvPr id="1091" name="Google Shape;1091;p54"/>
          <p:cNvPicPr preferRelativeResize="0"/>
          <p:nvPr/>
        </p:nvPicPr>
        <p:blipFill rotWithShape="1">
          <a:blip r:embed="rId3">
            <a:alphaModFix/>
          </a:blip>
          <a:srcRect b="0" l="0" r="33435" t="0"/>
          <a:stretch/>
        </p:blipFill>
        <p:spPr>
          <a:xfrm>
            <a:off x="809250" y="1094550"/>
            <a:ext cx="3666350" cy="336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55"/>
          <p:cNvSpPr txBox="1"/>
          <p:nvPr>
            <p:ph type="title"/>
          </p:nvPr>
        </p:nvSpPr>
        <p:spPr>
          <a:xfrm>
            <a:off x="925750" y="2308037"/>
            <a:ext cx="3173400" cy="11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Recommendation</a:t>
            </a:r>
            <a:endParaRPr sz="2800"/>
          </a:p>
        </p:txBody>
      </p:sp>
      <p:sp>
        <p:nvSpPr>
          <p:cNvPr id="1097" name="Google Shape;1097;p55"/>
          <p:cNvSpPr txBox="1"/>
          <p:nvPr>
            <p:ph idx="2" type="title"/>
          </p:nvPr>
        </p:nvSpPr>
        <p:spPr>
          <a:xfrm>
            <a:off x="925751" y="1640525"/>
            <a:ext cx="1724100" cy="841800"/>
          </a:xfrm>
          <a:prstGeom prst="rect">
            <a:avLst/>
          </a:prstGeom>
        </p:spPr>
        <p:txBody>
          <a:bodyPr anchorCtr="0" anchor="b" bIns="91425" lIns="91425" spcFirstLastPara="1" rIns="91425" wrap="square" tIns="0">
            <a:noAutofit/>
          </a:bodyPr>
          <a:lstStyle/>
          <a:p>
            <a:pPr indent="0" lvl="0" marL="0" rtl="0" algn="l">
              <a:spcBef>
                <a:spcPts val="0"/>
              </a:spcBef>
              <a:spcAft>
                <a:spcPts val="0"/>
              </a:spcAft>
              <a:buNone/>
            </a:pPr>
            <a:r>
              <a:rPr lang="en"/>
              <a:t>03</a:t>
            </a:r>
            <a:endParaRPr/>
          </a:p>
        </p:txBody>
      </p:sp>
      <p:sp>
        <p:nvSpPr>
          <p:cNvPr id="1098" name="Google Shape;1098;p55"/>
          <p:cNvSpPr/>
          <p:nvPr/>
        </p:nvSpPr>
        <p:spPr>
          <a:xfrm>
            <a:off x="5628350" y="676950"/>
            <a:ext cx="3599400" cy="3538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D0000"/>
              </a:solidFill>
            </a:endParaRPr>
          </a:p>
        </p:txBody>
      </p:sp>
      <p:cxnSp>
        <p:nvCxnSpPr>
          <p:cNvPr id="1099" name="Google Shape;1099;p55">
            <a:hlinkClick action="ppaction://hlinkshowjump?jump=nextslide"/>
          </p:cNvPr>
          <p:cNvCxnSpPr/>
          <p:nvPr/>
        </p:nvCxnSpPr>
        <p:spPr>
          <a:xfrm>
            <a:off x="8643950" y="303450"/>
            <a:ext cx="262200" cy="0"/>
          </a:xfrm>
          <a:prstGeom prst="straightConnector1">
            <a:avLst/>
          </a:prstGeom>
          <a:noFill/>
          <a:ln cap="flat" cmpd="sng" w="9525">
            <a:solidFill>
              <a:schemeClr val="accent1"/>
            </a:solidFill>
            <a:prstDash val="solid"/>
            <a:round/>
            <a:headEnd len="med" w="med" type="none"/>
            <a:tailEnd len="med" w="med" type="triangle"/>
          </a:ln>
        </p:spPr>
      </p:cxnSp>
      <p:cxnSp>
        <p:nvCxnSpPr>
          <p:cNvPr id="1100" name="Google Shape;1100;p55">
            <a:hlinkClick action="ppaction://hlinkshowjump?jump=previousslide"/>
          </p:cNvPr>
          <p:cNvCxnSpPr/>
          <p:nvPr/>
        </p:nvCxnSpPr>
        <p:spPr>
          <a:xfrm rot="10800000">
            <a:off x="232775" y="303450"/>
            <a:ext cx="262200" cy="0"/>
          </a:xfrm>
          <a:prstGeom prst="straightConnector1">
            <a:avLst/>
          </a:prstGeom>
          <a:noFill/>
          <a:ln cap="flat" cmpd="sng" w="9525">
            <a:solidFill>
              <a:schemeClr val="accent1"/>
            </a:solidFill>
            <a:prstDash val="solid"/>
            <a:round/>
            <a:headEnd len="med" w="med" type="none"/>
            <a:tailEnd len="med" w="med" type="triangle"/>
          </a:ln>
        </p:spPr>
      </p:cxnSp>
      <p:pic>
        <p:nvPicPr>
          <p:cNvPr id="1101" name="Google Shape;1101;p55"/>
          <p:cNvPicPr preferRelativeResize="0"/>
          <p:nvPr/>
        </p:nvPicPr>
        <p:blipFill>
          <a:blip r:embed="rId3">
            <a:alphaModFix/>
          </a:blip>
          <a:stretch>
            <a:fillRect/>
          </a:stretch>
        </p:blipFill>
        <p:spPr>
          <a:xfrm>
            <a:off x="5244725" y="979600"/>
            <a:ext cx="4023250" cy="30174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grpSp>
        <p:nvGrpSpPr>
          <p:cNvPr id="1106" name="Google Shape;1106;p56"/>
          <p:cNvGrpSpPr/>
          <p:nvPr/>
        </p:nvGrpSpPr>
        <p:grpSpPr>
          <a:xfrm>
            <a:off x="1033562" y="3789547"/>
            <a:ext cx="7076883" cy="719497"/>
            <a:chOff x="1593000" y="2322568"/>
            <a:chExt cx="5957975" cy="643500"/>
          </a:xfrm>
        </p:grpSpPr>
        <p:sp>
          <p:nvSpPr>
            <p:cNvPr id="1107" name="Google Shape;1107;p5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08" name="Google Shape;1108;p5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09" name="Google Shape;1109;p5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10" name="Google Shape;1110;p5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Josefin Sans"/>
                  <a:ea typeface="Josefin Sans"/>
                  <a:cs typeface="Josefin Sans"/>
                  <a:sym typeface="Josefin Sans"/>
                </a:rPr>
                <a:t>Boosting sales on cities that generate 50% of the revenue </a:t>
              </a:r>
              <a:endParaRPr sz="1000">
                <a:solidFill>
                  <a:srgbClr val="FFFFFF"/>
                </a:solidFill>
                <a:latin typeface="Josefin Sans"/>
                <a:ea typeface="Josefin Sans"/>
                <a:cs typeface="Josefin Sans"/>
                <a:sym typeface="Josefin Sans"/>
              </a:endParaRPr>
            </a:p>
          </p:txBody>
        </p:sp>
        <p:sp>
          <p:nvSpPr>
            <p:cNvPr id="1111" name="Google Shape;1111;p5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12" name="Google Shape;1112;p5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Josefin Sans"/>
                  <a:ea typeface="Josefin Sans"/>
                  <a:cs typeface="Josefin Sans"/>
                  <a:sym typeface="Josefin Sans"/>
                </a:rPr>
                <a:t>05</a:t>
              </a:r>
              <a:endParaRPr sz="2600">
                <a:solidFill>
                  <a:srgbClr val="FFFFFF"/>
                </a:solidFill>
                <a:latin typeface="Josefin Sans"/>
                <a:ea typeface="Josefin Sans"/>
                <a:cs typeface="Josefin Sans"/>
                <a:sym typeface="Josefin Sans"/>
              </a:endParaRPr>
            </a:p>
          </p:txBody>
        </p:sp>
        <p:sp>
          <p:nvSpPr>
            <p:cNvPr id="1113" name="Google Shape;1113;p5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114300" lvl="0" marL="342900" rtl="0" algn="l">
                <a:lnSpc>
                  <a:spcPct val="115000"/>
                </a:lnSpc>
                <a:spcBef>
                  <a:spcPts val="0"/>
                </a:spcBef>
                <a:spcAft>
                  <a:spcPts val="0"/>
                </a:spcAft>
                <a:buClr>
                  <a:srgbClr val="A72A1E"/>
                </a:buClr>
                <a:buSzPts val="900"/>
                <a:buFont typeface="Josefin Sans"/>
                <a:buChar char="●"/>
              </a:pPr>
              <a:r>
                <a:rPr lang="en" sz="900">
                  <a:solidFill>
                    <a:srgbClr val="A72A1E"/>
                  </a:solidFill>
                  <a:latin typeface="Josefin Sans"/>
                  <a:ea typeface="Josefin Sans"/>
                  <a:cs typeface="Josefin Sans"/>
                  <a:sym typeface="Josefin Sans"/>
                </a:rPr>
                <a:t>Participating in city-wide events or festivals</a:t>
              </a:r>
              <a:endParaRPr sz="900">
                <a:solidFill>
                  <a:srgbClr val="A72A1E"/>
                </a:solidFill>
                <a:latin typeface="Josefin Sans"/>
                <a:ea typeface="Josefin Sans"/>
                <a:cs typeface="Josefin Sans"/>
                <a:sym typeface="Josefin Sans"/>
              </a:endParaRPr>
            </a:p>
            <a:p>
              <a:pPr indent="0" lvl="0" marL="457200" rtl="0" algn="l">
                <a:lnSpc>
                  <a:spcPct val="115000"/>
                </a:lnSpc>
                <a:spcBef>
                  <a:spcPts val="0"/>
                </a:spcBef>
                <a:spcAft>
                  <a:spcPts val="0"/>
                </a:spcAft>
                <a:buNone/>
              </a:pPr>
              <a:r>
                <a:t/>
              </a:r>
              <a:endParaRPr sz="1000">
                <a:solidFill>
                  <a:srgbClr val="A72A1E"/>
                </a:solidFill>
                <a:latin typeface="Josefin Sans"/>
                <a:ea typeface="Josefin Sans"/>
                <a:cs typeface="Josefin Sans"/>
                <a:sym typeface="Josefin Sans"/>
              </a:endParaRPr>
            </a:p>
          </p:txBody>
        </p:sp>
      </p:grpSp>
      <p:grpSp>
        <p:nvGrpSpPr>
          <p:cNvPr id="1114" name="Google Shape;1114;p56"/>
          <p:cNvGrpSpPr/>
          <p:nvPr/>
        </p:nvGrpSpPr>
        <p:grpSpPr>
          <a:xfrm>
            <a:off x="1033562" y="3057329"/>
            <a:ext cx="7076883" cy="719497"/>
            <a:chOff x="1593000" y="2322568"/>
            <a:chExt cx="5957975" cy="643500"/>
          </a:xfrm>
        </p:grpSpPr>
        <p:sp>
          <p:nvSpPr>
            <p:cNvPr id="1115" name="Google Shape;1115;p5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16" name="Google Shape;1116;p5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17" name="Google Shape;1117;p5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18" name="Google Shape;1118;p5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Josefin Sans"/>
                  <a:ea typeface="Josefin Sans"/>
                  <a:cs typeface="Josefin Sans"/>
                  <a:sym typeface="Josefin Sans"/>
                </a:rPr>
                <a:t>Increasing sales for slow moving products</a:t>
              </a:r>
              <a:endParaRPr sz="1000">
                <a:solidFill>
                  <a:srgbClr val="FFFFFF"/>
                </a:solidFill>
                <a:latin typeface="Josefin Sans"/>
                <a:ea typeface="Josefin Sans"/>
                <a:cs typeface="Josefin Sans"/>
                <a:sym typeface="Josefin Sans"/>
              </a:endParaRPr>
            </a:p>
          </p:txBody>
        </p:sp>
        <p:sp>
          <p:nvSpPr>
            <p:cNvPr id="1119" name="Google Shape;1119;p5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20" name="Google Shape;1120;p5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Josefin Sans"/>
                  <a:ea typeface="Josefin Sans"/>
                  <a:cs typeface="Josefin Sans"/>
                  <a:sym typeface="Josefin Sans"/>
                </a:rPr>
                <a:t>04</a:t>
              </a:r>
              <a:endParaRPr sz="2600">
                <a:solidFill>
                  <a:srgbClr val="FFFFFF"/>
                </a:solidFill>
                <a:latin typeface="Josefin Sans"/>
                <a:ea typeface="Josefin Sans"/>
                <a:cs typeface="Josefin Sans"/>
                <a:sym typeface="Josefin Sans"/>
              </a:endParaRPr>
            </a:p>
          </p:txBody>
        </p:sp>
        <p:sp>
          <p:nvSpPr>
            <p:cNvPr id="1121" name="Google Shape;1121;p5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152400" lvl="0" marL="400050" rtl="0" algn="l">
                <a:lnSpc>
                  <a:spcPct val="115000"/>
                </a:lnSpc>
                <a:spcBef>
                  <a:spcPts val="0"/>
                </a:spcBef>
                <a:spcAft>
                  <a:spcPts val="0"/>
                </a:spcAft>
                <a:buClr>
                  <a:srgbClr val="A72A1E"/>
                </a:buClr>
                <a:buSzPts val="600"/>
                <a:buFont typeface="Josefin Sans"/>
                <a:buChar char="●"/>
              </a:pPr>
              <a:r>
                <a:rPr lang="en" sz="600">
                  <a:solidFill>
                    <a:srgbClr val="A72A1E"/>
                  </a:solidFill>
                  <a:latin typeface="Josefin Sans"/>
                  <a:ea typeface="Josefin Sans"/>
                  <a:cs typeface="Josefin Sans"/>
                  <a:sym typeface="Josefin Sans"/>
                </a:rPr>
                <a:t>Bundling promo for slow moving products, pairing it with fast moving products.</a:t>
              </a:r>
              <a:endParaRPr sz="600">
                <a:solidFill>
                  <a:srgbClr val="A72A1E"/>
                </a:solidFill>
                <a:latin typeface="Josefin Sans"/>
                <a:ea typeface="Josefin Sans"/>
                <a:cs typeface="Josefin Sans"/>
                <a:sym typeface="Josefin Sans"/>
              </a:endParaRPr>
            </a:p>
            <a:p>
              <a:pPr indent="-152400" lvl="0" marL="400050" rtl="0" algn="l">
                <a:lnSpc>
                  <a:spcPct val="115000"/>
                </a:lnSpc>
                <a:spcBef>
                  <a:spcPts val="0"/>
                </a:spcBef>
                <a:spcAft>
                  <a:spcPts val="0"/>
                </a:spcAft>
                <a:buClr>
                  <a:srgbClr val="A72A1E"/>
                </a:buClr>
                <a:buSzPts val="600"/>
                <a:buFont typeface="Josefin Sans"/>
                <a:buChar char="●"/>
              </a:pPr>
              <a:r>
                <a:rPr lang="en" sz="600">
                  <a:solidFill>
                    <a:srgbClr val="A72A1E"/>
                  </a:solidFill>
                  <a:latin typeface="Josefin Sans"/>
                  <a:ea typeface="Josefin Sans"/>
                  <a:cs typeface="Josefin Sans"/>
                  <a:sym typeface="Josefin Sans"/>
                </a:rPr>
                <a:t>Display slow and moderate moving products more prominently (main shelf)</a:t>
              </a:r>
              <a:endParaRPr sz="600">
                <a:solidFill>
                  <a:srgbClr val="A72A1E"/>
                </a:solidFill>
                <a:latin typeface="Josefin Sans"/>
                <a:ea typeface="Josefin Sans"/>
                <a:cs typeface="Josefin Sans"/>
                <a:sym typeface="Josefin Sans"/>
              </a:endParaRPr>
            </a:p>
            <a:p>
              <a:pPr indent="-152400" lvl="0" marL="400050" rtl="0" algn="l">
                <a:lnSpc>
                  <a:spcPct val="115000"/>
                </a:lnSpc>
                <a:spcBef>
                  <a:spcPts val="0"/>
                </a:spcBef>
                <a:spcAft>
                  <a:spcPts val="0"/>
                </a:spcAft>
                <a:buClr>
                  <a:srgbClr val="A72A1E"/>
                </a:buClr>
                <a:buSzPts val="600"/>
                <a:buFont typeface="Josefin Sans"/>
                <a:buChar char="●"/>
              </a:pPr>
              <a:r>
                <a:rPr lang="en" sz="600">
                  <a:solidFill>
                    <a:srgbClr val="A72A1E"/>
                  </a:solidFill>
                  <a:latin typeface="Josefin Sans"/>
                  <a:ea typeface="Josefin Sans"/>
                  <a:cs typeface="Josefin Sans"/>
                  <a:sym typeface="Josefin Sans"/>
                </a:rPr>
                <a:t>Give training and incentivize the staff to attract more customer to buy slow moving product</a:t>
              </a:r>
              <a:endParaRPr sz="600">
                <a:solidFill>
                  <a:srgbClr val="A72A1E"/>
                </a:solidFill>
                <a:latin typeface="Josefin Sans"/>
                <a:ea typeface="Josefin Sans"/>
                <a:cs typeface="Josefin Sans"/>
                <a:sym typeface="Josefin Sans"/>
              </a:endParaRPr>
            </a:p>
          </p:txBody>
        </p:sp>
      </p:grpSp>
      <p:grpSp>
        <p:nvGrpSpPr>
          <p:cNvPr id="1122" name="Google Shape;1122;p56"/>
          <p:cNvGrpSpPr/>
          <p:nvPr/>
        </p:nvGrpSpPr>
        <p:grpSpPr>
          <a:xfrm>
            <a:off x="1033562" y="2325082"/>
            <a:ext cx="7076883" cy="719497"/>
            <a:chOff x="1593000" y="2322568"/>
            <a:chExt cx="5957975" cy="643500"/>
          </a:xfrm>
        </p:grpSpPr>
        <p:sp>
          <p:nvSpPr>
            <p:cNvPr id="1123" name="Google Shape;1123;p5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24" name="Google Shape;1124;p5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25" name="Google Shape;1125;p5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26" name="Google Shape;1126;p5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Josefin Sans"/>
                  <a:ea typeface="Josefin Sans"/>
                  <a:cs typeface="Josefin Sans"/>
                  <a:sym typeface="Josefin Sans"/>
                </a:rPr>
                <a:t>Boosting Year End &amp; Public Holiday sales</a:t>
              </a:r>
              <a:endParaRPr sz="1000">
                <a:solidFill>
                  <a:srgbClr val="FFFFFF"/>
                </a:solidFill>
                <a:latin typeface="Josefin Sans"/>
                <a:ea typeface="Josefin Sans"/>
                <a:cs typeface="Josefin Sans"/>
                <a:sym typeface="Josefin Sans"/>
              </a:endParaRPr>
            </a:p>
          </p:txBody>
        </p:sp>
        <p:sp>
          <p:nvSpPr>
            <p:cNvPr id="1127" name="Google Shape;1127;p5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28" name="Google Shape;1128;p5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Josefin Sans"/>
                  <a:ea typeface="Josefin Sans"/>
                  <a:cs typeface="Josefin Sans"/>
                  <a:sym typeface="Josefin Sans"/>
                </a:rPr>
                <a:t>03</a:t>
              </a:r>
              <a:endParaRPr sz="2600">
                <a:solidFill>
                  <a:srgbClr val="FFFFFF"/>
                </a:solidFill>
                <a:latin typeface="Josefin Sans"/>
                <a:ea typeface="Josefin Sans"/>
                <a:cs typeface="Josefin Sans"/>
                <a:sym typeface="Josefin Sans"/>
              </a:endParaRPr>
            </a:p>
          </p:txBody>
        </p:sp>
        <p:sp>
          <p:nvSpPr>
            <p:cNvPr id="1129" name="Google Shape;1129;p5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107950" lvl="0" marL="342900" rtl="0" algn="l">
                <a:lnSpc>
                  <a:spcPct val="115000"/>
                </a:lnSpc>
                <a:spcBef>
                  <a:spcPts val="0"/>
                </a:spcBef>
                <a:spcAft>
                  <a:spcPts val="0"/>
                </a:spcAft>
                <a:buClr>
                  <a:srgbClr val="A72A1E"/>
                </a:buClr>
                <a:buSzPts val="800"/>
                <a:buFont typeface="Josefin Sans"/>
                <a:buChar char="●"/>
              </a:pPr>
              <a:r>
                <a:rPr lang="en" sz="800">
                  <a:solidFill>
                    <a:srgbClr val="A72A1E"/>
                  </a:solidFill>
                  <a:latin typeface="Josefin Sans"/>
                  <a:ea typeface="Josefin Sans"/>
                  <a:cs typeface="Josefin Sans"/>
                  <a:sym typeface="Josefin Sans"/>
                </a:rPr>
                <a:t>Campaign &amp; events on year end and public holiday (Christmas, Children’s Day &amp; Independence Day).</a:t>
              </a:r>
              <a:endParaRPr sz="800">
                <a:solidFill>
                  <a:srgbClr val="A72A1E"/>
                </a:solidFill>
                <a:latin typeface="Josefin Sans"/>
                <a:ea typeface="Josefin Sans"/>
                <a:cs typeface="Josefin Sans"/>
                <a:sym typeface="Josefin Sans"/>
              </a:endParaRPr>
            </a:p>
          </p:txBody>
        </p:sp>
      </p:grpSp>
      <p:grpSp>
        <p:nvGrpSpPr>
          <p:cNvPr id="1130" name="Google Shape;1130;p56"/>
          <p:cNvGrpSpPr/>
          <p:nvPr/>
        </p:nvGrpSpPr>
        <p:grpSpPr>
          <a:xfrm>
            <a:off x="1033562" y="839373"/>
            <a:ext cx="7076883" cy="719497"/>
            <a:chOff x="1593000" y="2322568"/>
            <a:chExt cx="5957975" cy="643500"/>
          </a:xfrm>
        </p:grpSpPr>
        <p:sp>
          <p:nvSpPr>
            <p:cNvPr id="1131" name="Google Shape;1131;p5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32" name="Google Shape;1132;p5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33" name="Google Shape;1133;p5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34" name="Google Shape;1134;p5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Josefin Sans"/>
                  <a:ea typeface="Josefin Sans"/>
                  <a:cs typeface="Josefin Sans"/>
                  <a:sym typeface="Josefin Sans"/>
                </a:rPr>
                <a:t>Increasing Weekend Sales</a:t>
              </a:r>
              <a:endParaRPr sz="1000">
                <a:solidFill>
                  <a:srgbClr val="FFFFFF"/>
                </a:solidFill>
                <a:latin typeface="Josefin Sans"/>
                <a:ea typeface="Josefin Sans"/>
                <a:cs typeface="Josefin Sans"/>
                <a:sym typeface="Josefin Sans"/>
              </a:endParaRPr>
            </a:p>
          </p:txBody>
        </p:sp>
        <p:sp>
          <p:nvSpPr>
            <p:cNvPr id="1135" name="Google Shape;1135;p5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36" name="Google Shape;1136;p5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Josefin Sans"/>
                  <a:ea typeface="Josefin Sans"/>
                  <a:cs typeface="Josefin Sans"/>
                  <a:sym typeface="Josefin Sans"/>
                </a:rPr>
                <a:t>01</a:t>
              </a:r>
              <a:endParaRPr sz="2600">
                <a:solidFill>
                  <a:srgbClr val="FFFFFF"/>
                </a:solidFill>
                <a:latin typeface="Josefin Sans"/>
                <a:ea typeface="Josefin Sans"/>
                <a:cs typeface="Josefin Sans"/>
                <a:sym typeface="Josefin Sans"/>
              </a:endParaRPr>
            </a:p>
          </p:txBody>
        </p:sp>
        <p:sp>
          <p:nvSpPr>
            <p:cNvPr id="1137" name="Google Shape;1137;p5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107950" lvl="0" marL="342900" rtl="0" algn="l">
                <a:lnSpc>
                  <a:spcPct val="115000"/>
                </a:lnSpc>
                <a:spcBef>
                  <a:spcPts val="0"/>
                </a:spcBef>
                <a:spcAft>
                  <a:spcPts val="0"/>
                </a:spcAft>
                <a:buClr>
                  <a:srgbClr val="A72A1E"/>
                </a:buClr>
                <a:buSzPts val="800"/>
                <a:buFont typeface="Josefin Sans"/>
                <a:buChar char="●"/>
              </a:pPr>
              <a:r>
                <a:rPr lang="en" sz="800">
                  <a:solidFill>
                    <a:srgbClr val="A72A1E"/>
                  </a:solidFill>
                  <a:latin typeface="Josefin Sans"/>
                  <a:ea typeface="Josefin Sans"/>
                  <a:cs typeface="Josefin Sans"/>
                  <a:sym typeface="Josefin Sans"/>
                </a:rPr>
                <a:t>Targeted promotions on weekends.</a:t>
              </a:r>
              <a:endParaRPr sz="800">
                <a:solidFill>
                  <a:srgbClr val="A72A1E"/>
                </a:solidFill>
                <a:latin typeface="Josefin Sans"/>
                <a:ea typeface="Josefin Sans"/>
                <a:cs typeface="Josefin Sans"/>
                <a:sym typeface="Josefin Sans"/>
              </a:endParaRPr>
            </a:p>
            <a:p>
              <a:pPr indent="-107950" lvl="0" marL="342900" rtl="0" algn="l">
                <a:lnSpc>
                  <a:spcPct val="115000"/>
                </a:lnSpc>
                <a:spcBef>
                  <a:spcPts val="0"/>
                </a:spcBef>
                <a:spcAft>
                  <a:spcPts val="0"/>
                </a:spcAft>
                <a:buClr>
                  <a:srgbClr val="A72A1E"/>
                </a:buClr>
                <a:buSzPts val="800"/>
                <a:buFont typeface="Josefin Sans"/>
                <a:buChar char="●"/>
              </a:pPr>
              <a:r>
                <a:rPr lang="en" sz="800">
                  <a:solidFill>
                    <a:srgbClr val="A72A1E"/>
                  </a:solidFill>
                  <a:latin typeface="Josefin Sans"/>
                  <a:ea typeface="Josefin Sans"/>
                  <a:cs typeface="Josefin Sans"/>
                  <a:sym typeface="Josefin Sans"/>
                </a:rPr>
                <a:t>Cashbacks &amp; vouchers for 2nd purchases during weekends.</a:t>
              </a:r>
              <a:endParaRPr sz="800">
                <a:solidFill>
                  <a:srgbClr val="A72A1E"/>
                </a:solidFill>
                <a:latin typeface="Josefin Sans"/>
                <a:ea typeface="Josefin Sans"/>
                <a:cs typeface="Josefin Sans"/>
                <a:sym typeface="Josefin Sans"/>
              </a:endParaRPr>
            </a:p>
          </p:txBody>
        </p:sp>
      </p:grpSp>
      <p:sp>
        <p:nvSpPr>
          <p:cNvPr id="1138" name="Google Shape;1138;p56"/>
          <p:cNvSpPr txBox="1"/>
          <p:nvPr/>
        </p:nvSpPr>
        <p:spPr>
          <a:xfrm>
            <a:off x="1707000" y="234025"/>
            <a:ext cx="573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1"/>
                </a:solidFill>
                <a:latin typeface="Josefin Sans"/>
                <a:ea typeface="Josefin Sans"/>
                <a:cs typeface="Josefin Sans"/>
                <a:sym typeface="Josefin Sans"/>
              </a:rPr>
              <a:t>SHORT TERM RECOMMENDATION</a:t>
            </a:r>
            <a:endParaRPr b="1" sz="1900">
              <a:solidFill>
                <a:schemeClr val="dk1"/>
              </a:solidFill>
              <a:latin typeface="Josefin Sans"/>
              <a:ea typeface="Josefin Sans"/>
              <a:cs typeface="Josefin Sans"/>
              <a:sym typeface="Josefin Sans"/>
            </a:endParaRPr>
          </a:p>
        </p:txBody>
      </p:sp>
      <p:grpSp>
        <p:nvGrpSpPr>
          <p:cNvPr id="1139" name="Google Shape;1139;p56"/>
          <p:cNvGrpSpPr/>
          <p:nvPr/>
        </p:nvGrpSpPr>
        <p:grpSpPr>
          <a:xfrm>
            <a:off x="1033562" y="1582223"/>
            <a:ext cx="7076883" cy="719497"/>
            <a:chOff x="1593000" y="2322568"/>
            <a:chExt cx="5957975" cy="643500"/>
          </a:xfrm>
        </p:grpSpPr>
        <p:sp>
          <p:nvSpPr>
            <p:cNvPr id="1140" name="Google Shape;1140;p5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41" name="Google Shape;1141;p5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42" name="Google Shape;1142;p5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43" name="Google Shape;1143;p5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Josefin Sans"/>
                  <a:ea typeface="Josefin Sans"/>
                  <a:cs typeface="Josefin Sans"/>
                  <a:sym typeface="Josefin Sans"/>
                </a:rPr>
                <a:t>Increasing Weekday sales</a:t>
              </a:r>
              <a:endParaRPr sz="1000">
                <a:solidFill>
                  <a:srgbClr val="FFFFFF"/>
                </a:solidFill>
                <a:latin typeface="Josefin Sans"/>
                <a:ea typeface="Josefin Sans"/>
                <a:cs typeface="Josefin Sans"/>
                <a:sym typeface="Josefin Sans"/>
              </a:endParaRPr>
            </a:p>
          </p:txBody>
        </p:sp>
        <p:sp>
          <p:nvSpPr>
            <p:cNvPr id="1144" name="Google Shape;1144;p5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sp>
          <p:nvSpPr>
            <p:cNvPr id="1145" name="Google Shape;1145;p5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Josefin Sans"/>
                  <a:ea typeface="Josefin Sans"/>
                  <a:cs typeface="Josefin Sans"/>
                  <a:sym typeface="Josefin Sans"/>
                </a:rPr>
                <a:t>02</a:t>
              </a:r>
              <a:endParaRPr sz="2600">
                <a:solidFill>
                  <a:srgbClr val="FFFFFF"/>
                </a:solidFill>
                <a:latin typeface="Josefin Sans"/>
                <a:ea typeface="Josefin Sans"/>
                <a:cs typeface="Josefin Sans"/>
                <a:sym typeface="Josefin Sans"/>
              </a:endParaRPr>
            </a:p>
          </p:txBody>
        </p:sp>
        <p:sp>
          <p:nvSpPr>
            <p:cNvPr id="1146" name="Google Shape;1146;p5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107950" lvl="0" marL="342900" rtl="0" algn="l">
                <a:lnSpc>
                  <a:spcPct val="115000"/>
                </a:lnSpc>
                <a:spcBef>
                  <a:spcPts val="0"/>
                </a:spcBef>
                <a:spcAft>
                  <a:spcPts val="0"/>
                </a:spcAft>
                <a:buClr>
                  <a:srgbClr val="A72A1E"/>
                </a:buClr>
                <a:buSzPts val="800"/>
                <a:buFont typeface="Josefin Sans"/>
                <a:buChar char="●"/>
              </a:pPr>
              <a:r>
                <a:rPr lang="en" sz="800">
                  <a:solidFill>
                    <a:srgbClr val="A72A1E"/>
                  </a:solidFill>
                  <a:latin typeface="Josefin Sans"/>
                  <a:ea typeface="Josefin Sans"/>
                  <a:cs typeface="Josefin Sans"/>
                  <a:sym typeface="Josefin Sans"/>
                </a:rPr>
                <a:t>Happy hour promotions on weekdays to increase weekday sales.</a:t>
              </a:r>
              <a:endParaRPr sz="800">
                <a:solidFill>
                  <a:srgbClr val="A72A1E"/>
                </a:solidFill>
                <a:latin typeface="Josefin Sans"/>
                <a:ea typeface="Josefin Sans"/>
                <a:cs typeface="Josefin Sans"/>
                <a:sym typeface="Josefin Sans"/>
              </a:endParaRPr>
            </a:p>
            <a:p>
              <a:pPr indent="-107950" lvl="0" marL="342900" rtl="0" algn="l">
                <a:lnSpc>
                  <a:spcPct val="115000"/>
                </a:lnSpc>
                <a:spcBef>
                  <a:spcPts val="0"/>
                </a:spcBef>
                <a:spcAft>
                  <a:spcPts val="0"/>
                </a:spcAft>
                <a:buClr>
                  <a:srgbClr val="A72A1E"/>
                </a:buClr>
                <a:buSzPts val="800"/>
                <a:buFont typeface="Josefin Sans"/>
                <a:buChar char="●"/>
              </a:pPr>
              <a:r>
                <a:rPr lang="en" sz="800">
                  <a:solidFill>
                    <a:srgbClr val="A72A1E"/>
                  </a:solidFill>
                  <a:latin typeface="Josefin Sans"/>
                  <a:ea typeface="Josefin Sans"/>
                  <a:cs typeface="Josefin Sans"/>
                  <a:sym typeface="Josefin Sans"/>
                </a:rPr>
                <a:t>Promo for customers who bring student ID &amp; wearing school uniform on weekdays.</a:t>
              </a:r>
              <a:endParaRPr sz="800">
                <a:solidFill>
                  <a:srgbClr val="A72A1E"/>
                </a:solidFill>
                <a:latin typeface="Josefin Sans"/>
                <a:ea typeface="Josefin Sans"/>
                <a:cs typeface="Josefin Sans"/>
                <a:sym typeface="Josefin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1470900" y="476534"/>
            <a:ext cx="620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Our Team</a:t>
            </a:r>
            <a:endParaRPr/>
          </a:p>
        </p:txBody>
      </p:sp>
      <p:cxnSp>
        <p:nvCxnSpPr>
          <p:cNvPr id="321" name="Google Shape;321;p39">
            <a:hlinkClick action="ppaction://hlinkshowjump?jump=nextslide"/>
          </p:cNvPr>
          <p:cNvCxnSpPr/>
          <p:nvPr/>
        </p:nvCxnSpPr>
        <p:spPr>
          <a:xfrm>
            <a:off x="8643950" y="303450"/>
            <a:ext cx="262200" cy="0"/>
          </a:xfrm>
          <a:prstGeom prst="straightConnector1">
            <a:avLst/>
          </a:prstGeom>
          <a:noFill/>
          <a:ln cap="flat" cmpd="sng" w="9525">
            <a:solidFill>
              <a:schemeClr val="accent1"/>
            </a:solidFill>
            <a:prstDash val="solid"/>
            <a:round/>
            <a:headEnd len="med" w="med" type="none"/>
            <a:tailEnd len="med" w="med" type="triangle"/>
          </a:ln>
        </p:spPr>
      </p:cxnSp>
      <p:cxnSp>
        <p:nvCxnSpPr>
          <p:cNvPr id="322" name="Google Shape;322;p39">
            <a:hlinkClick action="ppaction://hlinkshowjump?jump=previousslide"/>
          </p:cNvPr>
          <p:cNvCxnSpPr/>
          <p:nvPr/>
        </p:nvCxnSpPr>
        <p:spPr>
          <a:xfrm rot="10800000">
            <a:off x="232775" y="303450"/>
            <a:ext cx="262200" cy="0"/>
          </a:xfrm>
          <a:prstGeom prst="straightConnector1">
            <a:avLst/>
          </a:prstGeom>
          <a:noFill/>
          <a:ln cap="flat" cmpd="sng" w="9525">
            <a:solidFill>
              <a:schemeClr val="accent1"/>
            </a:solidFill>
            <a:prstDash val="solid"/>
            <a:round/>
            <a:headEnd len="med" w="med" type="none"/>
            <a:tailEnd len="med" w="med" type="triangle"/>
          </a:ln>
        </p:spPr>
      </p:cxnSp>
      <p:sp>
        <p:nvSpPr>
          <p:cNvPr id="323" name="Google Shape;323;p39"/>
          <p:cNvSpPr txBox="1"/>
          <p:nvPr/>
        </p:nvSpPr>
        <p:spPr>
          <a:xfrm>
            <a:off x="469125" y="3641575"/>
            <a:ext cx="1470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4C3F2F"/>
                </a:solidFill>
                <a:latin typeface="Jaldi"/>
                <a:ea typeface="Jaldi"/>
                <a:cs typeface="Jaldi"/>
                <a:sym typeface="Jaldi"/>
              </a:rPr>
              <a:t>Project Leader</a:t>
            </a:r>
            <a:endParaRPr sz="1300">
              <a:solidFill>
                <a:srgbClr val="4C3F2F"/>
              </a:solidFill>
              <a:latin typeface="Jaldi"/>
              <a:ea typeface="Jaldi"/>
              <a:cs typeface="Jaldi"/>
              <a:sym typeface="Jaldi"/>
            </a:endParaRPr>
          </a:p>
        </p:txBody>
      </p:sp>
      <p:sp>
        <p:nvSpPr>
          <p:cNvPr id="324" name="Google Shape;324;p39"/>
          <p:cNvSpPr txBox="1"/>
          <p:nvPr/>
        </p:nvSpPr>
        <p:spPr>
          <a:xfrm>
            <a:off x="225825" y="3308675"/>
            <a:ext cx="19575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Josefin Sans"/>
                <a:ea typeface="Josefin Sans"/>
                <a:cs typeface="Josefin Sans"/>
                <a:sym typeface="Josefin Sans"/>
              </a:rPr>
              <a:t>Natasia Angreani</a:t>
            </a:r>
            <a:endParaRPr b="1" sz="1500">
              <a:solidFill>
                <a:schemeClr val="accent1"/>
              </a:solidFill>
              <a:latin typeface="Josefin Sans"/>
              <a:ea typeface="Josefin Sans"/>
              <a:cs typeface="Josefin Sans"/>
              <a:sym typeface="Josefin Sans"/>
            </a:endParaRPr>
          </a:p>
        </p:txBody>
      </p:sp>
      <p:pic>
        <p:nvPicPr>
          <p:cNvPr id="325" name="Google Shape;325;p39"/>
          <p:cNvPicPr preferRelativeResize="0"/>
          <p:nvPr/>
        </p:nvPicPr>
        <p:blipFill rotWithShape="1">
          <a:blip r:embed="rId3">
            <a:alphaModFix/>
          </a:blip>
          <a:srcRect b="0" l="0" r="0" t="13367"/>
          <a:stretch/>
        </p:blipFill>
        <p:spPr>
          <a:xfrm>
            <a:off x="381013" y="1534500"/>
            <a:ext cx="1647106" cy="1902624"/>
          </a:xfrm>
          <a:prstGeom prst="rect">
            <a:avLst/>
          </a:prstGeom>
          <a:noFill/>
          <a:ln>
            <a:noFill/>
          </a:ln>
        </p:spPr>
      </p:pic>
      <p:pic>
        <p:nvPicPr>
          <p:cNvPr id="326" name="Google Shape;326;p39"/>
          <p:cNvPicPr preferRelativeResize="0"/>
          <p:nvPr/>
        </p:nvPicPr>
        <p:blipFill>
          <a:blip r:embed="rId4">
            <a:alphaModFix/>
          </a:blip>
          <a:stretch>
            <a:fillRect/>
          </a:stretch>
        </p:blipFill>
        <p:spPr>
          <a:xfrm>
            <a:off x="2290462" y="1534488"/>
            <a:ext cx="1902650" cy="1902650"/>
          </a:xfrm>
          <a:prstGeom prst="rect">
            <a:avLst/>
          </a:prstGeom>
          <a:noFill/>
          <a:ln>
            <a:noFill/>
          </a:ln>
        </p:spPr>
      </p:pic>
      <p:pic>
        <p:nvPicPr>
          <p:cNvPr id="327" name="Google Shape;327;p39"/>
          <p:cNvPicPr preferRelativeResize="0"/>
          <p:nvPr/>
        </p:nvPicPr>
        <p:blipFill rotWithShape="1">
          <a:blip r:embed="rId5">
            <a:alphaModFix/>
          </a:blip>
          <a:srcRect b="18260" l="11656" r="13766" t="12492"/>
          <a:stretch/>
        </p:blipFill>
        <p:spPr>
          <a:xfrm>
            <a:off x="4455413" y="1534500"/>
            <a:ext cx="2049413" cy="1902625"/>
          </a:xfrm>
          <a:prstGeom prst="rect">
            <a:avLst/>
          </a:prstGeom>
          <a:noFill/>
          <a:ln>
            <a:noFill/>
          </a:ln>
        </p:spPr>
      </p:pic>
      <p:pic>
        <p:nvPicPr>
          <p:cNvPr id="328" name="Google Shape;328;p39"/>
          <p:cNvPicPr preferRelativeResize="0"/>
          <p:nvPr/>
        </p:nvPicPr>
        <p:blipFill>
          <a:blip r:embed="rId6">
            <a:alphaModFix/>
          </a:blip>
          <a:stretch>
            <a:fillRect/>
          </a:stretch>
        </p:blipFill>
        <p:spPr>
          <a:xfrm>
            <a:off x="6810113" y="1479125"/>
            <a:ext cx="1957500" cy="1957500"/>
          </a:xfrm>
          <a:prstGeom prst="rect">
            <a:avLst/>
          </a:prstGeom>
          <a:noFill/>
          <a:ln>
            <a:noFill/>
          </a:ln>
        </p:spPr>
      </p:pic>
      <p:sp>
        <p:nvSpPr>
          <p:cNvPr id="329" name="Google Shape;329;p39"/>
          <p:cNvSpPr txBox="1"/>
          <p:nvPr/>
        </p:nvSpPr>
        <p:spPr>
          <a:xfrm>
            <a:off x="2574463" y="3641575"/>
            <a:ext cx="1470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4C3F2F"/>
                </a:solidFill>
                <a:latin typeface="Jaldi"/>
                <a:ea typeface="Jaldi"/>
                <a:cs typeface="Jaldi"/>
                <a:sym typeface="Jaldi"/>
              </a:rPr>
              <a:t>Data Analyst Team</a:t>
            </a:r>
            <a:endParaRPr sz="1300">
              <a:solidFill>
                <a:srgbClr val="4C3F2F"/>
              </a:solidFill>
              <a:latin typeface="Jaldi"/>
              <a:ea typeface="Jaldi"/>
              <a:cs typeface="Jaldi"/>
              <a:sym typeface="Jaldi"/>
            </a:endParaRPr>
          </a:p>
        </p:txBody>
      </p:sp>
      <p:sp>
        <p:nvSpPr>
          <p:cNvPr id="330" name="Google Shape;330;p39"/>
          <p:cNvSpPr txBox="1"/>
          <p:nvPr/>
        </p:nvSpPr>
        <p:spPr>
          <a:xfrm>
            <a:off x="2044475" y="3554775"/>
            <a:ext cx="24297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Josefin Sans"/>
                <a:ea typeface="Josefin Sans"/>
                <a:cs typeface="Josefin Sans"/>
                <a:sym typeface="Josefin Sans"/>
              </a:rPr>
              <a:t>Muhammad Thareqky</a:t>
            </a:r>
            <a:endParaRPr b="1" sz="1500">
              <a:solidFill>
                <a:schemeClr val="accent1"/>
              </a:solidFill>
              <a:latin typeface="Josefin Sans"/>
              <a:ea typeface="Josefin Sans"/>
              <a:cs typeface="Josefin Sans"/>
              <a:sym typeface="Josefin Sans"/>
            </a:endParaRPr>
          </a:p>
          <a:p>
            <a:pPr indent="0" lvl="0" marL="0" rtl="0" algn="l">
              <a:spcBef>
                <a:spcPts val="0"/>
              </a:spcBef>
              <a:spcAft>
                <a:spcPts val="0"/>
              </a:spcAft>
              <a:buNone/>
            </a:pPr>
            <a:r>
              <a:t/>
            </a:r>
            <a:endParaRPr b="1" sz="1500">
              <a:solidFill>
                <a:schemeClr val="accent1"/>
              </a:solidFill>
              <a:latin typeface="Josefin Sans"/>
              <a:ea typeface="Josefin Sans"/>
              <a:cs typeface="Josefin Sans"/>
              <a:sym typeface="Josefin Sans"/>
            </a:endParaRPr>
          </a:p>
        </p:txBody>
      </p:sp>
      <p:sp>
        <p:nvSpPr>
          <p:cNvPr id="331" name="Google Shape;331;p39"/>
          <p:cNvSpPr txBox="1"/>
          <p:nvPr/>
        </p:nvSpPr>
        <p:spPr>
          <a:xfrm>
            <a:off x="4830113" y="3641575"/>
            <a:ext cx="1470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4C3F2F"/>
                </a:solidFill>
                <a:latin typeface="Jaldi"/>
                <a:ea typeface="Jaldi"/>
                <a:cs typeface="Jaldi"/>
                <a:sym typeface="Jaldi"/>
              </a:rPr>
              <a:t>Data Analyst Team</a:t>
            </a:r>
            <a:endParaRPr sz="1300">
              <a:solidFill>
                <a:srgbClr val="4C3F2F"/>
              </a:solidFill>
              <a:latin typeface="Jaldi"/>
              <a:ea typeface="Jaldi"/>
              <a:cs typeface="Jaldi"/>
              <a:sym typeface="Jaldi"/>
            </a:endParaRPr>
          </a:p>
        </p:txBody>
      </p:sp>
      <p:sp>
        <p:nvSpPr>
          <p:cNvPr id="332" name="Google Shape;332;p39"/>
          <p:cNvSpPr txBox="1"/>
          <p:nvPr/>
        </p:nvSpPr>
        <p:spPr>
          <a:xfrm>
            <a:off x="4436525" y="3442625"/>
            <a:ext cx="22581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Josefin Sans"/>
                <a:ea typeface="Josefin Sans"/>
                <a:cs typeface="Josefin Sans"/>
                <a:sym typeface="Josefin Sans"/>
              </a:rPr>
              <a:t>Reynaldo Kurnia Gazali</a:t>
            </a:r>
            <a:endParaRPr b="1" sz="1300">
              <a:solidFill>
                <a:schemeClr val="accent1"/>
              </a:solidFill>
              <a:latin typeface="Josefin Sans"/>
              <a:ea typeface="Josefin Sans"/>
              <a:cs typeface="Josefin Sans"/>
              <a:sym typeface="Josefin Sans"/>
            </a:endParaRPr>
          </a:p>
        </p:txBody>
      </p:sp>
      <p:sp>
        <p:nvSpPr>
          <p:cNvPr id="333" name="Google Shape;333;p39"/>
          <p:cNvSpPr txBox="1"/>
          <p:nvPr/>
        </p:nvSpPr>
        <p:spPr>
          <a:xfrm>
            <a:off x="6906727" y="3641575"/>
            <a:ext cx="17643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C3F2F"/>
                </a:solidFill>
                <a:latin typeface="Jaldi"/>
                <a:ea typeface="Jaldi"/>
                <a:cs typeface="Jaldi"/>
                <a:sym typeface="Jaldi"/>
              </a:rPr>
              <a:t>Visualization Specialist</a:t>
            </a:r>
            <a:endParaRPr sz="1200">
              <a:solidFill>
                <a:srgbClr val="4C3F2F"/>
              </a:solidFill>
              <a:latin typeface="Jaldi"/>
              <a:ea typeface="Jaldi"/>
              <a:cs typeface="Jaldi"/>
              <a:sym typeface="Jaldi"/>
            </a:endParaRPr>
          </a:p>
        </p:txBody>
      </p:sp>
      <p:sp>
        <p:nvSpPr>
          <p:cNvPr id="334" name="Google Shape;334;p39"/>
          <p:cNvSpPr txBox="1"/>
          <p:nvPr/>
        </p:nvSpPr>
        <p:spPr>
          <a:xfrm>
            <a:off x="6906725" y="3442625"/>
            <a:ext cx="19575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Josefin Sans"/>
                <a:ea typeface="Josefin Sans"/>
                <a:cs typeface="Josefin Sans"/>
                <a:sym typeface="Josefin Sans"/>
              </a:rPr>
              <a:t>Gabriella Sibarani</a:t>
            </a:r>
            <a:endParaRPr b="1" sz="1500">
              <a:solidFill>
                <a:schemeClr val="accent1"/>
              </a:solidFill>
              <a:latin typeface="Josefin Sans"/>
              <a:ea typeface="Josefin Sans"/>
              <a:cs typeface="Josefin Sans"/>
              <a:sym typeface="Josefin Sans"/>
            </a:endParaRPr>
          </a:p>
        </p:txBody>
      </p:sp>
      <p:cxnSp>
        <p:nvCxnSpPr>
          <p:cNvPr id="335" name="Google Shape;335;p39"/>
          <p:cNvCxnSpPr/>
          <p:nvPr/>
        </p:nvCxnSpPr>
        <p:spPr>
          <a:xfrm rot="10800000">
            <a:off x="381020" y="1330050"/>
            <a:ext cx="312900" cy="0"/>
          </a:xfrm>
          <a:prstGeom prst="straightConnector1">
            <a:avLst/>
          </a:prstGeom>
          <a:noFill/>
          <a:ln cap="flat" cmpd="sng" w="76200">
            <a:solidFill>
              <a:schemeClr val="accent1"/>
            </a:solidFill>
            <a:prstDash val="solid"/>
            <a:round/>
            <a:headEnd len="med" w="med" type="none"/>
            <a:tailEnd len="med" w="med" type="none"/>
          </a:ln>
        </p:spPr>
      </p:cxnSp>
      <p:cxnSp>
        <p:nvCxnSpPr>
          <p:cNvPr id="336" name="Google Shape;336;p39"/>
          <p:cNvCxnSpPr/>
          <p:nvPr/>
        </p:nvCxnSpPr>
        <p:spPr>
          <a:xfrm rot="10800000">
            <a:off x="2290445" y="1293150"/>
            <a:ext cx="312900" cy="0"/>
          </a:xfrm>
          <a:prstGeom prst="straightConnector1">
            <a:avLst/>
          </a:prstGeom>
          <a:noFill/>
          <a:ln cap="flat" cmpd="sng" w="76200">
            <a:solidFill>
              <a:schemeClr val="accent1"/>
            </a:solidFill>
            <a:prstDash val="solid"/>
            <a:round/>
            <a:headEnd len="med" w="med" type="none"/>
            <a:tailEnd len="med" w="med" type="none"/>
          </a:ln>
        </p:spPr>
      </p:cxnSp>
      <p:cxnSp>
        <p:nvCxnSpPr>
          <p:cNvPr id="337" name="Google Shape;337;p39"/>
          <p:cNvCxnSpPr/>
          <p:nvPr/>
        </p:nvCxnSpPr>
        <p:spPr>
          <a:xfrm rot="10800000">
            <a:off x="4415545" y="1348600"/>
            <a:ext cx="312900" cy="0"/>
          </a:xfrm>
          <a:prstGeom prst="straightConnector1">
            <a:avLst/>
          </a:prstGeom>
          <a:noFill/>
          <a:ln cap="flat" cmpd="sng" w="76200">
            <a:solidFill>
              <a:schemeClr val="accent1"/>
            </a:solidFill>
            <a:prstDash val="solid"/>
            <a:round/>
            <a:headEnd len="med" w="med" type="none"/>
            <a:tailEnd len="med" w="med" type="none"/>
          </a:ln>
        </p:spPr>
      </p:cxnSp>
      <p:cxnSp>
        <p:nvCxnSpPr>
          <p:cNvPr id="338" name="Google Shape;338;p39"/>
          <p:cNvCxnSpPr/>
          <p:nvPr/>
        </p:nvCxnSpPr>
        <p:spPr>
          <a:xfrm rot="10800000">
            <a:off x="6906720" y="1256150"/>
            <a:ext cx="3129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grpSp>
        <p:nvGrpSpPr>
          <p:cNvPr id="1151" name="Google Shape;1151;p57"/>
          <p:cNvGrpSpPr/>
          <p:nvPr/>
        </p:nvGrpSpPr>
        <p:grpSpPr>
          <a:xfrm>
            <a:off x="1083257" y="1951730"/>
            <a:ext cx="7075691" cy="785263"/>
            <a:chOff x="1593000" y="2322568"/>
            <a:chExt cx="5957975" cy="643500"/>
          </a:xfrm>
        </p:grpSpPr>
        <p:sp>
          <p:nvSpPr>
            <p:cNvPr id="1152" name="Google Shape;1152;p5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53" name="Google Shape;1153;p57"/>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54" name="Google Shape;1154;p57"/>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55" name="Google Shape;1155;p5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Josefin Sans"/>
                  <a:ea typeface="Josefin Sans"/>
                  <a:cs typeface="Josefin Sans"/>
                  <a:sym typeface="Josefin Sans"/>
                </a:rPr>
                <a:t>Adding more product &amp; product categories</a:t>
              </a:r>
              <a:endParaRPr sz="1100">
                <a:solidFill>
                  <a:srgbClr val="FFFFFF"/>
                </a:solidFill>
                <a:latin typeface="Josefin Sans"/>
                <a:ea typeface="Josefin Sans"/>
                <a:cs typeface="Josefin Sans"/>
                <a:sym typeface="Josefin Sans"/>
              </a:endParaRPr>
            </a:p>
          </p:txBody>
        </p:sp>
        <p:sp>
          <p:nvSpPr>
            <p:cNvPr id="1156" name="Google Shape;1156;p5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57" name="Google Shape;1157;p57"/>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rgbClr val="FFFFFF"/>
                  </a:solidFill>
                  <a:latin typeface="Josefin Sans"/>
                  <a:ea typeface="Josefin Sans"/>
                  <a:cs typeface="Josefin Sans"/>
                  <a:sym typeface="Josefin Sans"/>
                </a:rPr>
                <a:t>02</a:t>
              </a:r>
              <a:endParaRPr sz="2700">
                <a:solidFill>
                  <a:srgbClr val="FFFFFF"/>
                </a:solidFill>
                <a:latin typeface="Josefin Sans"/>
                <a:ea typeface="Josefin Sans"/>
                <a:cs typeface="Josefin Sans"/>
                <a:sym typeface="Josefin Sans"/>
              </a:endParaRPr>
            </a:p>
          </p:txBody>
        </p:sp>
        <p:sp>
          <p:nvSpPr>
            <p:cNvPr id="1158" name="Google Shape;1158;p5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900">
                  <a:solidFill>
                    <a:srgbClr val="A72A1E"/>
                  </a:solidFill>
                  <a:latin typeface="Josefin Sans"/>
                  <a:ea typeface="Josefin Sans"/>
                  <a:cs typeface="Josefin Sans"/>
                  <a:sym typeface="Josefin Sans"/>
                </a:rPr>
                <a:t>Conduct annual market research to adapt with the current toys demand.</a:t>
              </a:r>
              <a:endParaRPr sz="900">
                <a:solidFill>
                  <a:srgbClr val="A72A1E"/>
                </a:solidFill>
                <a:latin typeface="Josefin Sans"/>
                <a:ea typeface="Josefin Sans"/>
                <a:cs typeface="Josefin Sans"/>
                <a:sym typeface="Josefin Sans"/>
              </a:endParaRPr>
            </a:p>
          </p:txBody>
        </p:sp>
      </p:grpSp>
      <p:grpSp>
        <p:nvGrpSpPr>
          <p:cNvPr id="1159" name="Google Shape;1159;p57"/>
          <p:cNvGrpSpPr/>
          <p:nvPr/>
        </p:nvGrpSpPr>
        <p:grpSpPr>
          <a:xfrm>
            <a:off x="1083257" y="1152605"/>
            <a:ext cx="7075691" cy="785263"/>
            <a:chOff x="1593000" y="2322568"/>
            <a:chExt cx="5957975" cy="643500"/>
          </a:xfrm>
        </p:grpSpPr>
        <p:sp>
          <p:nvSpPr>
            <p:cNvPr id="1160" name="Google Shape;1160;p5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61" name="Google Shape;1161;p57"/>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62" name="Google Shape;1162;p57"/>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63" name="Google Shape;1163;p5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Josefin Sans"/>
                  <a:ea typeface="Josefin Sans"/>
                  <a:cs typeface="Josefin Sans"/>
                  <a:sym typeface="Josefin Sans"/>
                </a:rPr>
                <a:t>Expanding to more productive areas</a:t>
              </a:r>
              <a:endParaRPr sz="1100">
                <a:solidFill>
                  <a:srgbClr val="FFFFFF"/>
                </a:solidFill>
                <a:latin typeface="Josefin Sans"/>
                <a:ea typeface="Josefin Sans"/>
                <a:cs typeface="Josefin Sans"/>
                <a:sym typeface="Josefin Sans"/>
              </a:endParaRPr>
            </a:p>
          </p:txBody>
        </p:sp>
        <p:sp>
          <p:nvSpPr>
            <p:cNvPr id="1164" name="Google Shape;1164;p5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65" name="Google Shape;1165;p57"/>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rgbClr val="FFFFFF"/>
                  </a:solidFill>
                  <a:latin typeface="Josefin Sans"/>
                  <a:ea typeface="Josefin Sans"/>
                  <a:cs typeface="Josefin Sans"/>
                  <a:sym typeface="Josefin Sans"/>
                </a:rPr>
                <a:t>01</a:t>
              </a:r>
              <a:endParaRPr sz="2700">
                <a:solidFill>
                  <a:srgbClr val="FFFFFF"/>
                </a:solidFill>
                <a:latin typeface="Josefin Sans"/>
                <a:ea typeface="Josefin Sans"/>
                <a:cs typeface="Josefin Sans"/>
                <a:sym typeface="Josefin Sans"/>
              </a:endParaRPr>
            </a:p>
          </p:txBody>
        </p:sp>
        <p:sp>
          <p:nvSpPr>
            <p:cNvPr id="1166" name="Google Shape;1166;p5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900">
                  <a:solidFill>
                    <a:srgbClr val="A72A1E"/>
                  </a:solidFill>
                  <a:latin typeface="Josefin Sans"/>
                  <a:ea typeface="Josefin Sans"/>
                  <a:cs typeface="Josefin Sans"/>
                  <a:sym typeface="Josefin Sans"/>
                </a:rPr>
                <a:t>Opening stores in more productive &amp; higher revenue-generating area, which is airport.</a:t>
              </a:r>
              <a:endParaRPr sz="900">
                <a:solidFill>
                  <a:srgbClr val="A72A1E"/>
                </a:solidFill>
                <a:latin typeface="Josefin Sans"/>
                <a:ea typeface="Josefin Sans"/>
                <a:cs typeface="Josefin Sans"/>
                <a:sym typeface="Josefin Sans"/>
              </a:endParaRPr>
            </a:p>
          </p:txBody>
        </p:sp>
      </p:grpSp>
      <p:sp>
        <p:nvSpPr>
          <p:cNvPr id="1167" name="Google Shape;1167;p57"/>
          <p:cNvSpPr txBox="1"/>
          <p:nvPr/>
        </p:nvSpPr>
        <p:spPr>
          <a:xfrm>
            <a:off x="1707000" y="388475"/>
            <a:ext cx="573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1"/>
                </a:solidFill>
                <a:latin typeface="Josefin Sans"/>
                <a:ea typeface="Josefin Sans"/>
                <a:cs typeface="Josefin Sans"/>
                <a:sym typeface="Josefin Sans"/>
              </a:rPr>
              <a:t>LONG </a:t>
            </a:r>
            <a:r>
              <a:rPr b="1" lang="en" sz="2100">
                <a:solidFill>
                  <a:schemeClr val="dk1"/>
                </a:solidFill>
                <a:latin typeface="Josefin Sans"/>
                <a:ea typeface="Josefin Sans"/>
                <a:cs typeface="Josefin Sans"/>
                <a:sym typeface="Josefin Sans"/>
              </a:rPr>
              <a:t>TERM RECOMMENDATION</a:t>
            </a:r>
            <a:endParaRPr b="1" sz="1900">
              <a:solidFill>
                <a:schemeClr val="dk1"/>
              </a:solidFill>
              <a:latin typeface="Josefin Sans"/>
              <a:ea typeface="Josefin Sans"/>
              <a:cs typeface="Josefin Sans"/>
              <a:sym typeface="Josefin Sans"/>
            </a:endParaRPr>
          </a:p>
        </p:txBody>
      </p:sp>
      <p:grpSp>
        <p:nvGrpSpPr>
          <p:cNvPr id="1168" name="Google Shape;1168;p57"/>
          <p:cNvGrpSpPr/>
          <p:nvPr/>
        </p:nvGrpSpPr>
        <p:grpSpPr>
          <a:xfrm>
            <a:off x="1083257" y="2750843"/>
            <a:ext cx="7075691" cy="785263"/>
            <a:chOff x="1593000" y="2322568"/>
            <a:chExt cx="5957975" cy="643500"/>
          </a:xfrm>
        </p:grpSpPr>
        <p:sp>
          <p:nvSpPr>
            <p:cNvPr id="1169" name="Google Shape;1169;p5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70" name="Google Shape;1170;p57"/>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71" name="Google Shape;1171;p57"/>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72" name="Google Shape;1172;p5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Josefin Sans"/>
                  <a:ea typeface="Josefin Sans"/>
                  <a:cs typeface="Josefin Sans"/>
                  <a:sym typeface="Josefin Sans"/>
                </a:rPr>
                <a:t>Consolidate stores in lower performing cities</a:t>
              </a:r>
              <a:endParaRPr sz="1100">
                <a:solidFill>
                  <a:srgbClr val="FFFFFF"/>
                </a:solidFill>
                <a:latin typeface="Josefin Sans"/>
                <a:ea typeface="Josefin Sans"/>
                <a:cs typeface="Josefin Sans"/>
                <a:sym typeface="Josefin Sans"/>
              </a:endParaRPr>
            </a:p>
          </p:txBody>
        </p:sp>
        <p:sp>
          <p:nvSpPr>
            <p:cNvPr id="1173" name="Google Shape;1173;p5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Josefin Sans"/>
                <a:ea typeface="Josefin Sans"/>
                <a:cs typeface="Josefin Sans"/>
                <a:sym typeface="Josefin Sans"/>
              </a:endParaRPr>
            </a:p>
          </p:txBody>
        </p:sp>
        <p:sp>
          <p:nvSpPr>
            <p:cNvPr id="1174" name="Google Shape;1174;p57"/>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rgbClr val="FFFFFF"/>
                  </a:solidFill>
                  <a:latin typeface="Josefin Sans"/>
                  <a:ea typeface="Josefin Sans"/>
                  <a:cs typeface="Josefin Sans"/>
                  <a:sym typeface="Josefin Sans"/>
                </a:rPr>
                <a:t>03</a:t>
              </a:r>
              <a:endParaRPr sz="2700">
                <a:solidFill>
                  <a:srgbClr val="FFFFFF"/>
                </a:solidFill>
                <a:latin typeface="Josefin Sans"/>
                <a:ea typeface="Josefin Sans"/>
                <a:cs typeface="Josefin Sans"/>
                <a:sym typeface="Josefin Sans"/>
              </a:endParaRPr>
            </a:p>
          </p:txBody>
        </p:sp>
        <p:sp>
          <p:nvSpPr>
            <p:cNvPr id="1175" name="Google Shape;1175;p5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900">
                  <a:solidFill>
                    <a:srgbClr val="A72A1E"/>
                  </a:solidFill>
                  <a:latin typeface="Josefin Sans"/>
                  <a:ea typeface="Josefin Sans"/>
                  <a:cs typeface="Josefin Sans"/>
                  <a:sym typeface="Josefin Sans"/>
                </a:rPr>
                <a:t>Conducting market research on lower performing cities to understand the appetite.</a:t>
              </a:r>
              <a:endParaRPr sz="900">
                <a:solidFill>
                  <a:srgbClr val="A72A1E"/>
                </a:solidFill>
                <a:latin typeface="Josefin Sans"/>
                <a:ea typeface="Josefin Sans"/>
                <a:cs typeface="Josefin Sans"/>
                <a:sym typeface="Josefin Sa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58"/>
          <p:cNvSpPr/>
          <p:nvPr/>
        </p:nvSpPr>
        <p:spPr>
          <a:xfrm>
            <a:off x="1248375" y="915600"/>
            <a:ext cx="2944200" cy="3597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D0000"/>
              </a:solidFill>
            </a:endParaRPr>
          </a:p>
        </p:txBody>
      </p:sp>
      <p:cxnSp>
        <p:nvCxnSpPr>
          <p:cNvPr id="1181" name="Google Shape;1181;p58">
            <a:hlinkClick action="ppaction://hlinkshowjump?jump=nextslide"/>
          </p:cNvPr>
          <p:cNvCxnSpPr/>
          <p:nvPr/>
        </p:nvCxnSpPr>
        <p:spPr>
          <a:xfrm>
            <a:off x="8643950" y="303450"/>
            <a:ext cx="262200" cy="0"/>
          </a:xfrm>
          <a:prstGeom prst="straightConnector1">
            <a:avLst/>
          </a:prstGeom>
          <a:noFill/>
          <a:ln cap="flat" cmpd="sng" w="9525">
            <a:solidFill>
              <a:schemeClr val="accent1"/>
            </a:solidFill>
            <a:prstDash val="solid"/>
            <a:round/>
            <a:headEnd len="med" w="med" type="none"/>
            <a:tailEnd len="med" w="med" type="triangle"/>
          </a:ln>
        </p:spPr>
      </p:cxnSp>
      <p:cxnSp>
        <p:nvCxnSpPr>
          <p:cNvPr id="1182" name="Google Shape;1182;p58">
            <a:hlinkClick action="ppaction://hlinkshowjump?jump=previousslide"/>
          </p:cNvPr>
          <p:cNvCxnSpPr/>
          <p:nvPr/>
        </p:nvCxnSpPr>
        <p:spPr>
          <a:xfrm rot="10800000">
            <a:off x="232775" y="303450"/>
            <a:ext cx="262200" cy="0"/>
          </a:xfrm>
          <a:prstGeom prst="straightConnector1">
            <a:avLst/>
          </a:prstGeom>
          <a:noFill/>
          <a:ln cap="flat" cmpd="sng" w="9525">
            <a:solidFill>
              <a:schemeClr val="accent1"/>
            </a:solidFill>
            <a:prstDash val="solid"/>
            <a:round/>
            <a:headEnd len="med" w="med" type="none"/>
            <a:tailEnd len="med" w="med" type="triangle"/>
          </a:ln>
        </p:spPr>
      </p:cxnSp>
      <p:sp>
        <p:nvSpPr>
          <p:cNvPr id="1183" name="Google Shape;1183;p58"/>
          <p:cNvSpPr txBox="1"/>
          <p:nvPr>
            <p:ph type="title"/>
          </p:nvPr>
        </p:nvSpPr>
        <p:spPr>
          <a:xfrm>
            <a:off x="5292000" y="2212804"/>
            <a:ext cx="3173400" cy="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Forecasting</a:t>
            </a:r>
            <a:endParaRPr/>
          </a:p>
        </p:txBody>
      </p:sp>
      <p:sp>
        <p:nvSpPr>
          <p:cNvPr id="1184" name="Google Shape;1184;p58"/>
          <p:cNvSpPr txBox="1"/>
          <p:nvPr>
            <p:ph idx="2" type="title"/>
          </p:nvPr>
        </p:nvSpPr>
        <p:spPr>
          <a:xfrm>
            <a:off x="5292001" y="1625200"/>
            <a:ext cx="1724100" cy="841800"/>
          </a:xfrm>
          <a:prstGeom prst="rect">
            <a:avLst/>
          </a:prstGeom>
        </p:spPr>
        <p:txBody>
          <a:bodyPr anchorCtr="0" anchor="b" bIns="91425" lIns="91425" spcFirstLastPara="1" rIns="91425" wrap="square" tIns="0">
            <a:noAutofit/>
          </a:bodyPr>
          <a:lstStyle/>
          <a:p>
            <a:pPr indent="0" lvl="0" marL="0" rtl="0" algn="l">
              <a:spcBef>
                <a:spcPts val="0"/>
              </a:spcBef>
              <a:spcAft>
                <a:spcPts val="0"/>
              </a:spcAft>
              <a:buNone/>
            </a:pPr>
            <a:r>
              <a:rPr lang="en"/>
              <a:t>04</a:t>
            </a:r>
            <a:endParaRPr/>
          </a:p>
        </p:txBody>
      </p:sp>
      <p:pic>
        <p:nvPicPr>
          <p:cNvPr id="1185" name="Google Shape;1185;p58"/>
          <p:cNvPicPr preferRelativeResize="0"/>
          <p:nvPr/>
        </p:nvPicPr>
        <p:blipFill>
          <a:blip r:embed="rId3">
            <a:alphaModFix/>
          </a:blip>
          <a:stretch>
            <a:fillRect/>
          </a:stretch>
        </p:blipFill>
        <p:spPr>
          <a:xfrm>
            <a:off x="-436800" y="1072400"/>
            <a:ext cx="4379050" cy="3284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pic>
        <p:nvPicPr>
          <p:cNvPr id="1190" name="Google Shape;1190;p59"/>
          <p:cNvPicPr preferRelativeResize="0"/>
          <p:nvPr/>
        </p:nvPicPr>
        <p:blipFill>
          <a:blip r:embed="rId3">
            <a:alphaModFix/>
          </a:blip>
          <a:stretch>
            <a:fillRect/>
          </a:stretch>
        </p:blipFill>
        <p:spPr>
          <a:xfrm>
            <a:off x="1641538" y="1044504"/>
            <a:ext cx="5860925" cy="3468425"/>
          </a:xfrm>
          <a:prstGeom prst="rect">
            <a:avLst/>
          </a:prstGeom>
          <a:noFill/>
          <a:ln>
            <a:noFill/>
          </a:ln>
        </p:spPr>
      </p:pic>
      <p:sp>
        <p:nvSpPr>
          <p:cNvPr id="1191" name="Google Shape;1191;p59"/>
          <p:cNvSpPr txBox="1"/>
          <p:nvPr>
            <p:ph type="title"/>
          </p:nvPr>
        </p:nvSpPr>
        <p:spPr>
          <a:xfrm>
            <a:off x="603900" y="184825"/>
            <a:ext cx="7936200" cy="7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Based on the 2017 sales, Maven Toys Store sales are projected to have a </a:t>
            </a:r>
            <a:r>
              <a:rPr lang="en" sz="1800">
                <a:solidFill>
                  <a:schemeClr val="accent1"/>
                </a:solidFill>
              </a:rPr>
              <a:t>positive growth.</a:t>
            </a:r>
            <a:endParaRPr sz="1800">
              <a:solidFill>
                <a:schemeClr val="accent1"/>
              </a:solidFill>
            </a:endParaRPr>
          </a:p>
        </p:txBody>
      </p:sp>
      <p:sp>
        <p:nvSpPr>
          <p:cNvPr id="1192" name="Google Shape;1192;p59"/>
          <p:cNvSpPr txBox="1"/>
          <p:nvPr/>
        </p:nvSpPr>
        <p:spPr>
          <a:xfrm>
            <a:off x="6535268" y="3667167"/>
            <a:ext cx="11832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A29996"/>
                </a:solidFill>
                <a:latin typeface="Josefin Sans"/>
                <a:ea typeface="Josefin Sans"/>
                <a:cs typeface="Josefin Sans"/>
                <a:sym typeface="Josefin Sans"/>
              </a:rPr>
              <a:t>■</a:t>
            </a:r>
            <a:r>
              <a:rPr lang="en" sz="700">
                <a:solidFill>
                  <a:srgbClr val="F7B6D2"/>
                </a:solidFill>
                <a:latin typeface="Josefin Sans"/>
                <a:ea typeface="Josefin Sans"/>
                <a:cs typeface="Josefin Sans"/>
                <a:sym typeface="Josefin Sans"/>
              </a:rPr>
              <a:t> </a:t>
            </a:r>
            <a:r>
              <a:rPr lang="en" sz="700">
                <a:solidFill>
                  <a:srgbClr val="191919"/>
                </a:solidFill>
                <a:latin typeface="Josefin Sans"/>
                <a:ea typeface="Josefin Sans"/>
                <a:cs typeface="Josefin Sans"/>
                <a:sym typeface="Josefin Sans"/>
              </a:rPr>
              <a:t>Sales</a:t>
            </a:r>
            <a:endParaRPr sz="700">
              <a:solidFill>
                <a:srgbClr val="191919"/>
              </a:solidFill>
              <a:latin typeface="Josefin Sans"/>
              <a:ea typeface="Josefin Sans"/>
              <a:cs typeface="Josefin Sans"/>
              <a:sym typeface="Josefin Sans"/>
            </a:endParaRPr>
          </a:p>
          <a:p>
            <a:pPr indent="0" lvl="0" marL="0" rtl="0" algn="l">
              <a:spcBef>
                <a:spcPts val="0"/>
              </a:spcBef>
              <a:spcAft>
                <a:spcPts val="0"/>
              </a:spcAft>
              <a:buNone/>
            </a:pPr>
            <a:r>
              <a:rPr lang="en" sz="900">
                <a:solidFill>
                  <a:srgbClr val="AE123A"/>
                </a:solidFill>
                <a:latin typeface="Josefin Sans"/>
                <a:ea typeface="Josefin Sans"/>
                <a:cs typeface="Josefin Sans"/>
                <a:sym typeface="Josefin Sans"/>
              </a:rPr>
              <a:t>■</a:t>
            </a:r>
            <a:r>
              <a:rPr lang="en" sz="700">
                <a:solidFill>
                  <a:srgbClr val="AE123A"/>
                </a:solidFill>
                <a:latin typeface="Josefin Sans"/>
                <a:ea typeface="Josefin Sans"/>
                <a:cs typeface="Josefin Sans"/>
                <a:sym typeface="Josefin Sans"/>
              </a:rPr>
              <a:t> Estimated Sales	  </a:t>
            </a:r>
            <a:endParaRPr sz="700">
              <a:solidFill>
                <a:srgbClr val="191919"/>
              </a:solidFill>
              <a:latin typeface="Josefin Sans"/>
              <a:ea typeface="Josefin Sans"/>
              <a:cs typeface="Josefin Sans"/>
              <a:sym typeface="Josefin Sans"/>
            </a:endParaRPr>
          </a:p>
        </p:txBody>
      </p:sp>
      <p:cxnSp>
        <p:nvCxnSpPr>
          <p:cNvPr id="1193" name="Google Shape;1193;p59"/>
          <p:cNvCxnSpPr/>
          <p:nvPr/>
        </p:nvCxnSpPr>
        <p:spPr>
          <a:xfrm>
            <a:off x="4770031" y="1352367"/>
            <a:ext cx="7200" cy="2700300"/>
          </a:xfrm>
          <a:prstGeom prst="straightConnector1">
            <a:avLst/>
          </a:prstGeom>
          <a:noFill/>
          <a:ln cap="flat" cmpd="sng" w="9525">
            <a:solidFill>
              <a:schemeClr val="dk2"/>
            </a:solidFill>
            <a:prstDash val="dash"/>
            <a:round/>
            <a:headEnd len="med" w="med" type="none"/>
            <a:tailEnd len="med" w="med" type="none"/>
          </a:ln>
        </p:spPr>
      </p:cxnSp>
      <p:sp>
        <p:nvSpPr>
          <p:cNvPr id="1194" name="Google Shape;1194;p59"/>
          <p:cNvSpPr txBox="1"/>
          <p:nvPr/>
        </p:nvSpPr>
        <p:spPr>
          <a:xfrm>
            <a:off x="3236721" y="1386717"/>
            <a:ext cx="49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A29996"/>
                </a:solidFill>
                <a:latin typeface="Josefin Sans"/>
                <a:ea typeface="Josefin Sans"/>
                <a:cs typeface="Josefin Sans"/>
                <a:sym typeface="Josefin Sans"/>
              </a:rPr>
              <a:t>2017</a:t>
            </a:r>
            <a:r>
              <a:rPr b="1" lang="en" sz="700">
                <a:solidFill>
                  <a:srgbClr val="AE123A"/>
                </a:solidFill>
                <a:latin typeface="Josefin Sans"/>
                <a:ea typeface="Josefin Sans"/>
                <a:cs typeface="Josefin Sans"/>
                <a:sym typeface="Josefin Sans"/>
              </a:rPr>
              <a:t>  </a:t>
            </a:r>
            <a:endParaRPr b="1" sz="700">
              <a:solidFill>
                <a:srgbClr val="191919"/>
              </a:solidFill>
              <a:latin typeface="Josefin Sans"/>
              <a:ea typeface="Josefin Sans"/>
              <a:cs typeface="Josefin Sans"/>
              <a:sym typeface="Josefin Sans"/>
            </a:endParaRPr>
          </a:p>
        </p:txBody>
      </p:sp>
      <p:sp>
        <p:nvSpPr>
          <p:cNvPr id="1195" name="Google Shape;1195;p59"/>
          <p:cNvSpPr txBox="1"/>
          <p:nvPr/>
        </p:nvSpPr>
        <p:spPr>
          <a:xfrm>
            <a:off x="5536971" y="1386717"/>
            <a:ext cx="49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B02C20"/>
                </a:solidFill>
                <a:latin typeface="Josefin Sans"/>
                <a:ea typeface="Josefin Sans"/>
                <a:cs typeface="Josefin Sans"/>
                <a:sym typeface="Josefin Sans"/>
              </a:rPr>
              <a:t>2018</a:t>
            </a:r>
            <a:r>
              <a:rPr lang="en" sz="700">
                <a:solidFill>
                  <a:srgbClr val="B02C20"/>
                </a:solidFill>
                <a:latin typeface="Josefin Sans"/>
                <a:ea typeface="Josefin Sans"/>
                <a:cs typeface="Josefin Sans"/>
                <a:sym typeface="Josefin Sans"/>
              </a:rPr>
              <a:t> </a:t>
            </a:r>
            <a:endParaRPr sz="700">
              <a:solidFill>
                <a:srgbClr val="B02C20"/>
              </a:solidFill>
              <a:latin typeface="Josefin Sans"/>
              <a:ea typeface="Josefin Sans"/>
              <a:cs typeface="Josefin Sans"/>
              <a:sym typeface="Josefi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60"/>
          <p:cNvSpPr txBox="1"/>
          <p:nvPr>
            <p:ph idx="8" type="title"/>
          </p:nvPr>
        </p:nvSpPr>
        <p:spPr>
          <a:xfrm>
            <a:off x="1470900" y="476534"/>
            <a:ext cx="620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Dashboard Snapshot</a:t>
            </a:r>
            <a:endParaRPr/>
          </a:p>
        </p:txBody>
      </p:sp>
      <p:cxnSp>
        <p:nvCxnSpPr>
          <p:cNvPr id="1201" name="Google Shape;1201;p60">
            <a:hlinkClick action="ppaction://hlinkshowjump?jump=nextslide"/>
          </p:cNvPr>
          <p:cNvCxnSpPr/>
          <p:nvPr/>
        </p:nvCxnSpPr>
        <p:spPr>
          <a:xfrm>
            <a:off x="8643950" y="303450"/>
            <a:ext cx="262200" cy="0"/>
          </a:xfrm>
          <a:prstGeom prst="straightConnector1">
            <a:avLst/>
          </a:prstGeom>
          <a:noFill/>
          <a:ln cap="flat" cmpd="sng" w="9525">
            <a:solidFill>
              <a:schemeClr val="accent1"/>
            </a:solidFill>
            <a:prstDash val="solid"/>
            <a:round/>
            <a:headEnd len="med" w="med" type="none"/>
            <a:tailEnd len="med" w="med" type="triangle"/>
          </a:ln>
        </p:spPr>
      </p:cxnSp>
      <p:cxnSp>
        <p:nvCxnSpPr>
          <p:cNvPr id="1202" name="Google Shape;1202;p60">
            <a:hlinkClick action="ppaction://hlinkshowjump?jump=previousslide"/>
          </p:cNvPr>
          <p:cNvCxnSpPr/>
          <p:nvPr/>
        </p:nvCxnSpPr>
        <p:spPr>
          <a:xfrm rot="10800000">
            <a:off x="232775" y="303450"/>
            <a:ext cx="262200" cy="0"/>
          </a:xfrm>
          <a:prstGeom prst="straightConnector1">
            <a:avLst/>
          </a:prstGeom>
          <a:noFill/>
          <a:ln cap="flat" cmpd="sng" w="9525">
            <a:solidFill>
              <a:schemeClr val="accent1"/>
            </a:solidFill>
            <a:prstDash val="solid"/>
            <a:round/>
            <a:headEnd len="med" w="med" type="none"/>
            <a:tailEnd len="med" w="med" type="triangle"/>
          </a:ln>
        </p:spPr>
      </p:cxnSp>
      <p:pic>
        <p:nvPicPr>
          <p:cNvPr id="1203" name="Google Shape;1203;p60"/>
          <p:cNvPicPr preferRelativeResize="0"/>
          <p:nvPr/>
        </p:nvPicPr>
        <p:blipFill rotWithShape="1">
          <a:blip r:embed="rId4">
            <a:alphaModFix/>
          </a:blip>
          <a:srcRect b="9183" l="14485" r="16534" t="19899"/>
          <a:stretch/>
        </p:blipFill>
        <p:spPr>
          <a:xfrm>
            <a:off x="192475" y="1278100"/>
            <a:ext cx="4003901" cy="2186801"/>
          </a:xfrm>
          <a:prstGeom prst="rect">
            <a:avLst/>
          </a:prstGeom>
          <a:noFill/>
          <a:ln>
            <a:noFill/>
          </a:ln>
        </p:spPr>
      </p:pic>
      <p:pic>
        <p:nvPicPr>
          <p:cNvPr id="1204" name="Google Shape;1204;p60"/>
          <p:cNvPicPr preferRelativeResize="0"/>
          <p:nvPr/>
        </p:nvPicPr>
        <p:blipFill rotWithShape="1">
          <a:blip r:embed="rId5">
            <a:alphaModFix/>
          </a:blip>
          <a:srcRect b="3460" l="14994" r="15425" t="21306"/>
          <a:stretch/>
        </p:blipFill>
        <p:spPr>
          <a:xfrm>
            <a:off x="4858600" y="1316625"/>
            <a:ext cx="3806962" cy="2186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61"/>
          <p:cNvSpPr txBox="1"/>
          <p:nvPr>
            <p:ph idx="8" type="title"/>
          </p:nvPr>
        </p:nvSpPr>
        <p:spPr>
          <a:xfrm>
            <a:off x="1470900" y="476534"/>
            <a:ext cx="620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a:p>
        </p:txBody>
      </p:sp>
      <p:cxnSp>
        <p:nvCxnSpPr>
          <p:cNvPr id="1210" name="Google Shape;1210;p61">
            <a:hlinkClick action="ppaction://hlinkshowjump?jump=nextslide"/>
          </p:cNvPr>
          <p:cNvCxnSpPr/>
          <p:nvPr/>
        </p:nvCxnSpPr>
        <p:spPr>
          <a:xfrm>
            <a:off x="8643950" y="303450"/>
            <a:ext cx="262200" cy="0"/>
          </a:xfrm>
          <a:prstGeom prst="straightConnector1">
            <a:avLst/>
          </a:prstGeom>
          <a:noFill/>
          <a:ln cap="flat" cmpd="sng" w="9525">
            <a:solidFill>
              <a:schemeClr val="accent1"/>
            </a:solidFill>
            <a:prstDash val="solid"/>
            <a:round/>
            <a:headEnd len="med" w="med" type="none"/>
            <a:tailEnd len="med" w="med" type="triangle"/>
          </a:ln>
        </p:spPr>
      </p:cxnSp>
      <p:cxnSp>
        <p:nvCxnSpPr>
          <p:cNvPr id="1211" name="Google Shape;1211;p61">
            <a:hlinkClick action="ppaction://hlinkshowjump?jump=previousslide"/>
          </p:cNvPr>
          <p:cNvCxnSpPr/>
          <p:nvPr/>
        </p:nvCxnSpPr>
        <p:spPr>
          <a:xfrm rot="10800000">
            <a:off x="232775" y="303450"/>
            <a:ext cx="262200" cy="0"/>
          </a:xfrm>
          <a:prstGeom prst="straightConnector1">
            <a:avLst/>
          </a:prstGeom>
          <a:noFill/>
          <a:ln cap="flat" cmpd="sng" w="9525">
            <a:solidFill>
              <a:schemeClr val="accent1"/>
            </a:solidFill>
            <a:prstDash val="solid"/>
            <a:round/>
            <a:headEnd len="med" w="med" type="none"/>
            <a:tailEnd len="med" w="med" type="triangle"/>
          </a:ln>
        </p:spPr>
      </p:cxnSp>
      <p:sp>
        <p:nvSpPr>
          <p:cNvPr id="1212" name="Google Shape;1212;p61"/>
          <p:cNvSpPr/>
          <p:nvPr/>
        </p:nvSpPr>
        <p:spPr>
          <a:xfrm>
            <a:off x="1545263" y="1237300"/>
            <a:ext cx="6053400" cy="459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Josefin Sans"/>
                <a:ea typeface="Josefin Sans"/>
                <a:cs typeface="Josefin Sans"/>
                <a:sym typeface="Josefin Sans"/>
              </a:rPr>
              <a:t>Dataset:</a:t>
            </a:r>
            <a:r>
              <a:rPr lang="en" sz="1300">
                <a:latin typeface="Josefin Sans"/>
                <a:ea typeface="Josefin Sans"/>
                <a:cs typeface="Josefin Sans"/>
                <a:sym typeface="Josefin Sans"/>
              </a:rPr>
              <a:t> </a:t>
            </a:r>
            <a:r>
              <a:rPr lang="en" sz="1100" u="sng">
                <a:solidFill>
                  <a:schemeClr val="hlink"/>
                </a:solidFill>
                <a:latin typeface="Josefin Sans"/>
                <a:ea typeface="Josefin Sans"/>
                <a:cs typeface="Josefin Sans"/>
                <a:sym typeface="Josefin Sans"/>
                <a:hlinkClick r:id="rId3"/>
              </a:rPr>
              <a:t>https://www.mavenanalytics.io/data-playground?page=3</a:t>
            </a:r>
            <a:endParaRPr sz="1100">
              <a:latin typeface="Josefin Sans"/>
              <a:ea typeface="Josefin Sans"/>
              <a:cs typeface="Josefin Sans"/>
              <a:sym typeface="Josefin Sans"/>
            </a:endParaRPr>
          </a:p>
        </p:txBody>
      </p:sp>
      <p:sp>
        <p:nvSpPr>
          <p:cNvPr id="1213" name="Google Shape;1213;p61"/>
          <p:cNvSpPr/>
          <p:nvPr/>
        </p:nvSpPr>
        <p:spPr>
          <a:xfrm>
            <a:off x="1545275" y="1904050"/>
            <a:ext cx="60534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Josefin Sans"/>
                <a:ea typeface="Josefin Sans"/>
                <a:cs typeface="Josefin Sans"/>
                <a:sym typeface="Josefin Sans"/>
              </a:rPr>
              <a:t>Dashboard: </a:t>
            </a:r>
            <a:r>
              <a:rPr lang="en" sz="1100" u="sng">
                <a:solidFill>
                  <a:schemeClr val="hlink"/>
                </a:solidFill>
                <a:latin typeface="Josefin Sans"/>
                <a:ea typeface="Josefin Sans"/>
                <a:cs typeface="Josefin Sans"/>
                <a:sym typeface="Josefin Sans"/>
                <a:hlinkClick r:id="rId4"/>
              </a:rPr>
              <a:t>https://public.tableau.com/app/profile/muhammad.thareqky/viz/GroupJ_FSDA_GFP_Dashboard/AnalyticalDashboard</a:t>
            </a:r>
            <a:r>
              <a:rPr lang="en" sz="1100">
                <a:latin typeface="Josefin Sans"/>
                <a:ea typeface="Josefin Sans"/>
                <a:cs typeface="Josefin Sans"/>
                <a:sym typeface="Josefin Sans"/>
              </a:rPr>
              <a:t> </a:t>
            </a:r>
            <a:endParaRPr sz="1100">
              <a:latin typeface="Josefin Sans"/>
              <a:ea typeface="Josefin Sans"/>
              <a:cs typeface="Josefin Sans"/>
              <a:sym typeface="Josefin Sans"/>
            </a:endParaRPr>
          </a:p>
        </p:txBody>
      </p:sp>
      <p:sp>
        <p:nvSpPr>
          <p:cNvPr id="1214" name="Google Shape;1214;p61"/>
          <p:cNvSpPr/>
          <p:nvPr/>
        </p:nvSpPr>
        <p:spPr>
          <a:xfrm>
            <a:off x="1545275" y="2573300"/>
            <a:ext cx="6053400" cy="672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Josefin Sans"/>
                <a:ea typeface="Josefin Sans"/>
                <a:cs typeface="Josefin Sans"/>
                <a:sym typeface="Josefin Sans"/>
              </a:rPr>
              <a:t>Python: </a:t>
            </a:r>
            <a:r>
              <a:rPr lang="en" sz="1100" u="sng">
                <a:solidFill>
                  <a:schemeClr val="hlink"/>
                </a:solidFill>
                <a:latin typeface="Josefin Sans"/>
                <a:ea typeface="Josefin Sans"/>
                <a:cs typeface="Josefin Sans"/>
                <a:sym typeface="Josefin Sans"/>
                <a:hlinkClick r:id="rId5"/>
              </a:rPr>
              <a:t>https://colab.research.google.com/drive/1ocXIj2yvNRJVuSKoboW-jlF6UytlCd1P?usp=sharing</a:t>
            </a:r>
            <a:endParaRPr b="1" sz="1300">
              <a:latin typeface="Josefin Sans"/>
              <a:ea typeface="Josefin Sans"/>
              <a:cs typeface="Josefin Sans"/>
              <a:sym typeface="Josefin Sans"/>
            </a:endParaRPr>
          </a:p>
        </p:txBody>
      </p:sp>
      <p:sp>
        <p:nvSpPr>
          <p:cNvPr id="1215" name="Google Shape;1215;p61"/>
          <p:cNvSpPr/>
          <p:nvPr/>
        </p:nvSpPr>
        <p:spPr>
          <a:xfrm>
            <a:off x="1545325" y="3380775"/>
            <a:ext cx="6053400" cy="74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Josefin Sans"/>
              <a:ea typeface="Josefin Sans"/>
              <a:cs typeface="Josefin Sans"/>
              <a:sym typeface="Josefin Sans"/>
            </a:endParaRPr>
          </a:p>
          <a:p>
            <a:pPr indent="0" lvl="0" marL="0" rtl="0" algn="l">
              <a:spcBef>
                <a:spcPts val="0"/>
              </a:spcBef>
              <a:spcAft>
                <a:spcPts val="0"/>
              </a:spcAft>
              <a:buNone/>
            </a:pPr>
            <a:r>
              <a:rPr b="1" lang="en" sz="1300">
                <a:latin typeface="Josefin Sans"/>
                <a:ea typeface="Josefin Sans"/>
                <a:cs typeface="Josefin Sans"/>
                <a:sym typeface="Josefin Sans"/>
              </a:rPr>
              <a:t>External Resources</a:t>
            </a:r>
            <a:r>
              <a:rPr b="1" lang="en" sz="1300">
                <a:latin typeface="Josefin Sans"/>
                <a:ea typeface="Josefin Sans"/>
                <a:cs typeface="Josefin Sans"/>
                <a:sym typeface="Josefin Sans"/>
              </a:rPr>
              <a:t>: </a:t>
            </a:r>
            <a:endParaRPr b="1" sz="1300">
              <a:latin typeface="Josefin Sans"/>
              <a:ea typeface="Josefin Sans"/>
              <a:cs typeface="Josefin Sans"/>
              <a:sym typeface="Josefin Sans"/>
            </a:endParaRPr>
          </a:p>
          <a:p>
            <a:pPr indent="-285750" lvl="0" marL="457200" rtl="0" algn="l">
              <a:spcBef>
                <a:spcPts val="0"/>
              </a:spcBef>
              <a:spcAft>
                <a:spcPts val="0"/>
              </a:spcAft>
              <a:buSzPts val="900"/>
              <a:buFont typeface="Josefin Sans"/>
              <a:buAutoNum type="arabicPeriod"/>
            </a:pPr>
            <a:r>
              <a:rPr lang="en" sz="900" u="sng">
                <a:solidFill>
                  <a:schemeClr val="hlink"/>
                </a:solidFill>
                <a:latin typeface="Josefin Sans"/>
                <a:ea typeface="Josefin Sans"/>
                <a:cs typeface="Josefin Sans"/>
                <a:sym typeface="Josefin Sans"/>
                <a:hlinkClick r:id="rId6"/>
              </a:rPr>
              <a:t>https://www.statista.com/statistics/1030477/market-value-toys-mexico/</a:t>
            </a:r>
            <a:endParaRPr sz="900" u="sng">
              <a:latin typeface="Josefin Sans"/>
              <a:ea typeface="Josefin Sans"/>
              <a:cs typeface="Josefin Sans"/>
              <a:sym typeface="Josefin Sans"/>
            </a:endParaRPr>
          </a:p>
          <a:p>
            <a:pPr indent="-285750" lvl="0" marL="457200" rtl="0" algn="l">
              <a:spcBef>
                <a:spcPts val="0"/>
              </a:spcBef>
              <a:spcAft>
                <a:spcPts val="0"/>
              </a:spcAft>
              <a:buSzPts val="900"/>
              <a:buFont typeface="Josefin Sans"/>
              <a:buAutoNum type="arabicPeriod"/>
            </a:pPr>
            <a:r>
              <a:rPr lang="en" sz="900" u="sng">
                <a:solidFill>
                  <a:schemeClr val="hlink"/>
                </a:solidFill>
                <a:latin typeface="Josefin Sans"/>
                <a:ea typeface="Josefin Sans"/>
                <a:cs typeface="Josefin Sans"/>
                <a:sym typeface="Josefin Sans"/>
                <a:hlinkClick r:id="rId7"/>
              </a:rPr>
              <a:t>https://www.kaggle.com/code/sumi25/understand-arima-and-tune-p-d-q/notebook</a:t>
            </a:r>
            <a:endParaRPr sz="900" u="sng">
              <a:latin typeface="Josefin Sans"/>
              <a:ea typeface="Josefin Sans"/>
              <a:cs typeface="Josefin Sans"/>
              <a:sym typeface="Josefin Sans"/>
            </a:endParaRPr>
          </a:p>
          <a:p>
            <a:pPr indent="-285750" lvl="0" marL="457200" rtl="0" algn="l">
              <a:spcBef>
                <a:spcPts val="0"/>
              </a:spcBef>
              <a:spcAft>
                <a:spcPts val="0"/>
              </a:spcAft>
              <a:buSzPts val="900"/>
              <a:buFont typeface="Josefin Sans"/>
              <a:buAutoNum type="arabicPeriod"/>
            </a:pPr>
            <a:r>
              <a:rPr lang="en" sz="900" u="sng">
                <a:solidFill>
                  <a:schemeClr val="hlink"/>
                </a:solidFill>
                <a:latin typeface="Josefin Sans"/>
                <a:ea typeface="Josefin Sans"/>
                <a:cs typeface="Josefin Sans"/>
                <a:sym typeface="Josefin Sans"/>
                <a:hlinkClick r:id="rId8"/>
              </a:rPr>
              <a:t>https://www.kaggle.com/code/abdrakhmanmurat/time-series-eda-sarimax-mexico-toy-sale</a:t>
            </a:r>
            <a:endParaRPr sz="900" u="sng">
              <a:latin typeface="Josefin Sans"/>
              <a:ea typeface="Josefin Sans"/>
              <a:cs typeface="Josefin Sans"/>
              <a:sym typeface="Josefin Sans"/>
            </a:endParaRPr>
          </a:p>
          <a:p>
            <a:pPr indent="0" lvl="0" marL="0" rtl="0" algn="l">
              <a:spcBef>
                <a:spcPts val="0"/>
              </a:spcBef>
              <a:spcAft>
                <a:spcPts val="0"/>
              </a:spcAft>
              <a:buNone/>
            </a:pPr>
            <a:r>
              <a:t/>
            </a:r>
            <a:endParaRPr b="1" sz="1300">
              <a:latin typeface="Josefin Sans"/>
              <a:ea typeface="Josefin Sans"/>
              <a:cs typeface="Josefin Sans"/>
              <a:sym typeface="Josefi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62"/>
          <p:cNvSpPr txBox="1"/>
          <p:nvPr>
            <p:ph type="ctrTitle"/>
          </p:nvPr>
        </p:nvSpPr>
        <p:spPr>
          <a:xfrm>
            <a:off x="672200" y="2014288"/>
            <a:ext cx="5414400" cy="70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Thank you</a:t>
            </a:r>
            <a:endParaRPr/>
          </a:p>
        </p:txBody>
      </p:sp>
      <p:sp>
        <p:nvSpPr>
          <p:cNvPr id="1221" name="Google Shape;1221;p62"/>
          <p:cNvSpPr/>
          <p:nvPr/>
        </p:nvSpPr>
        <p:spPr>
          <a:xfrm>
            <a:off x="5368050" y="-486625"/>
            <a:ext cx="3599400" cy="3986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D0000"/>
              </a:solidFill>
            </a:endParaRPr>
          </a:p>
        </p:txBody>
      </p:sp>
      <p:pic>
        <p:nvPicPr>
          <p:cNvPr id="1222" name="Google Shape;1222;p62"/>
          <p:cNvPicPr preferRelativeResize="0"/>
          <p:nvPr/>
        </p:nvPicPr>
        <p:blipFill rotWithShape="1">
          <a:blip r:embed="rId3">
            <a:alphaModFix/>
          </a:blip>
          <a:srcRect b="680" l="35174" r="0" t="680"/>
          <a:stretch/>
        </p:blipFill>
        <p:spPr>
          <a:xfrm>
            <a:off x="5607450" y="-3725"/>
            <a:ext cx="3536550" cy="3027300"/>
          </a:xfrm>
          <a:prstGeom prst="rect">
            <a:avLst/>
          </a:prstGeom>
          <a:noFill/>
          <a:ln>
            <a:noFill/>
          </a:ln>
        </p:spPr>
      </p:pic>
      <p:sp>
        <p:nvSpPr>
          <p:cNvPr id="1223" name="Google Shape;1223;p62"/>
          <p:cNvSpPr/>
          <p:nvPr/>
        </p:nvSpPr>
        <p:spPr>
          <a:xfrm>
            <a:off x="481100" y="3848875"/>
            <a:ext cx="3096600" cy="874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idx="15" type="title"/>
          </p:nvPr>
        </p:nvSpPr>
        <p:spPr>
          <a:xfrm>
            <a:off x="1470900" y="476534"/>
            <a:ext cx="620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44" name="Google Shape;344;p40"/>
          <p:cNvSpPr txBox="1"/>
          <p:nvPr>
            <p:ph type="title"/>
          </p:nvPr>
        </p:nvSpPr>
        <p:spPr>
          <a:xfrm>
            <a:off x="1697700" y="1738964"/>
            <a:ext cx="296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345" name="Google Shape;345;p40">
            <a:hlinkClick action="ppaction://hlinksldjump" r:id="rId3"/>
          </p:cNvPr>
          <p:cNvSpPr txBox="1"/>
          <p:nvPr>
            <p:ph idx="2" type="title"/>
          </p:nvPr>
        </p:nvSpPr>
        <p:spPr>
          <a:xfrm>
            <a:off x="1121625" y="1673264"/>
            <a:ext cx="576000" cy="5934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01</a:t>
            </a:r>
            <a:endParaRPr/>
          </a:p>
        </p:txBody>
      </p:sp>
      <p:sp>
        <p:nvSpPr>
          <p:cNvPr id="346" name="Google Shape;346;p40"/>
          <p:cNvSpPr txBox="1"/>
          <p:nvPr>
            <p:ph idx="3" type="title"/>
          </p:nvPr>
        </p:nvSpPr>
        <p:spPr>
          <a:xfrm>
            <a:off x="1697700" y="3185564"/>
            <a:ext cx="296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a:t>
            </a:r>
            <a:endParaRPr/>
          </a:p>
        </p:txBody>
      </p:sp>
      <p:sp>
        <p:nvSpPr>
          <p:cNvPr id="347" name="Google Shape;347;p40">
            <a:hlinkClick action="ppaction://hlinksldjump" r:id="rId4"/>
          </p:cNvPr>
          <p:cNvSpPr txBox="1"/>
          <p:nvPr>
            <p:ph idx="4" type="title"/>
          </p:nvPr>
        </p:nvSpPr>
        <p:spPr>
          <a:xfrm>
            <a:off x="1121600" y="3119864"/>
            <a:ext cx="576000" cy="5934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03</a:t>
            </a:r>
            <a:endParaRPr/>
          </a:p>
        </p:txBody>
      </p:sp>
      <p:sp>
        <p:nvSpPr>
          <p:cNvPr id="348" name="Google Shape;348;p40"/>
          <p:cNvSpPr txBox="1"/>
          <p:nvPr>
            <p:ph idx="6" type="title"/>
          </p:nvPr>
        </p:nvSpPr>
        <p:spPr>
          <a:xfrm>
            <a:off x="5662500" y="1738964"/>
            <a:ext cx="296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349" name="Google Shape;349;p40">
            <a:hlinkClick/>
          </p:cNvPr>
          <p:cNvSpPr txBox="1"/>
          <p:nvPr>
            <p:ph idx="7" type="title"/>
          </p:nvPr>
        </p:nvSpPr>
        <p:spPr>
          <a:xfrm>
            <a:off x="5086400" y="1673264"/>
            <a:ext cx="576000" cy="5934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02</a:t>
            </a:r>
            <a:endParaRPr/>
          </a:p>
        </p:txBody>
      </p:sp>
      <p:sp>
        <p:nvSpPr>
          <p:cNvPr id="350" name="Google Shape;350;p40"/>
          <p:cNvSpPr txBox="1"/>
          <p:nvPr>
            <p:ph idx="9" type="title"/>
          </p:nvPr>
        </p:nvSpPr>
        <p:spPr>
          <a:xfrm>
            <a:off x="5662500" y="3185564"/>
            <a:ext cx="296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Forecasting</a:t>
            </a:r>
            <a:endParaRPr/>
          </a:p>
        </p:txBody>
      </p:sp>
      <p:sp>
        <p:nvSpPr>
          <p:cNvPr id="351" name="Google Shape;351;p40">
            <a:hlinkClick action="ppaction://hlinksldjump" r:id="rId5"/>
          </p:cNvPr>
          <p:cNvSpPr txBox="1"/>
          <p:nvPr>
            <p:ph idx="13" type="title"/>
          </p:nvPr>
        </p:nvSpPr>
        <p:spPr>
          <a:xfrm>
            <a:off x="5087456" y="3119864"/>
            <a:ext cx="576000" cy="5934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04</a:t>
            </a:r>
            <a:endParaRPr/>
          </a:p>
        </p:txBody>
      </p:sp>
      <p:cxnSp>
        <p:nvCxnSpPr>
          <p:cNvPr id="352" name="Google Shape;352;p40"/>
          <p:cNvCxnSpPr/>
          <p:nvPr/>
        </p:nvCxnSpPr>
        <p:spPr>
          <a:xfrm>
            <a:off x="1026763" y="1766770"/>
            <a:ext cx="0" cy="425700"/>
          </a:xfrm>
          <a:prstGeom prst="straightConnector1">
            <a:avLst/>
          </a:prstGeom>
          <a:noFill/>
          <a:ln cap="flat" cmpd="sng" w="76200">
            <a:solidFill>
              <a:schemeClr val="accent1"/>
            </a:solidFill>
            <a:prstDash val="solid"/>
            <a:round/>
            <a:headEnd len="med" w="med" type="none"/>
            <a:tailEnd len="med" w="med" type="none"/>
          </a:ln>
        </p:spPr>
      </p:cxnSp>
      <p:cxnSp>
        <p:nvCxnSpPr>
          <p:cNvPr id="353" name="Google Shape;353;p40"/>
          <p:cNvCxnSpPr/>
          <p:nvPr/>
        </p:nvCxnSpPr>
        <p:spPr>
          <a:xfrm>
            <a:off x="1026763" y="3213370"/>
            <a:ext cx="0" cy="425700"/>
          </a:xfrm>
          <a:prstGeom prst="straightConnector1">
            <a:avLst/>
          </a:prstGeom>
          <a:noFill/>
          <a:ln cap="flat" cmpd="sng" w="76200">
            <a:solidFill>
              <a:schemeClr val="accent1"/>
            </a:solidFill>
            <a:prstDash val="solid"/>
            <a:round/>
            <a:headEnd len="med" w="med" type="none"/>
            <a:tailEnd len="med" w="med" type="none"/>
          </a:ln>
        </p:spPr>
      </p:cxnSp>
      <p:cxnSp>
        <p:nvCxnSpPr>
          <p:cNvPr id="354" name="Google Shape;354;p40"/>
          <p:cNvCxnSpPr/>
          <p:nvPr/>
        </p:nvCxnSpPr>
        <p:spPr>
          <a:xfrm>
            <a:off x="4991563" y="1766770"/>
            <a:ext cx="0" cy="425700"/>
          </a:xfrm>
          <a:prstGeom prst="straightConnector1">
            <a:avLst/>
          </a:prstGeom>
          <a:noFill/>
          <a:ln cap="flat" cmpd="sng" w="76200">
            <a:solidFill>
              <a:schemeClr val="accent1"/>
            </a:solidFill>
            <a:prstDash val="solid"/>
            <a:round/>
            <a:headEnd len="med" w="med" type="none"/>
            <a:tailEnd len="med" w="med" type="none"/>
          </a:ln>
        </p:spPr>
      </p:cxnSp>
      <p:cxnSp>
        <p:nvCxnSpPr>
          <p:cNvPr id="355" name="Google Shape;355;p40"/>
          <p:cNvCxnSpPr/>
          <p:nvPr/>
        </p:nvCxnSpPr>
        <p:spPr>
          <a:xfrm>
            <a:off x="4991563" y="3213370"/>
            <a:ext cx="0" cy="425700"/>
          </a:xfrm>
          <a:prstGeom prst="straightConnector1">
            <a:avLst/>
          </a:prstGeom>
          <a:noFill/>
          <a:ln cap="flat" cmpd="sng" w="76200">
            <a:solidFill>
              <a:schemeClr val="accent1"/>
            </a:solidFill>
            <a:prstDash val="solid"/>
            <a:round/>
            <a:headEnd len="med" w="med" type="none"/>
            <a:tailEnd len="med" w="med" type="none"/>
          </a:ln>
        </p:spPr>
      </p:cxnSp>
      <p:cxnSp>
        <p:nvCxnSpPr>
          <p:cNvPr id="356" name="Google Shape;356;p40">
            <a:hlinkClick action="ppaction://hlinkshowjump?jump=nextslide"/>
          </p:cNvPr>
          <p:cNvCxnSpPr/>
          <p:nvPr/>
        </p:nvCxnSpPr>
        <p:spPr>
          <a:xfrm>
            <a:off x="8643950" y="303450"/>
            <a:ext cx="262200" cy="0"/>
          </a:xfrm>
          <a:prstGeom prst="straightConnector1">
            <a:avLst/>
          </a:prstGeom>
          <a:noFill/>
          <a:ln cap="flat" cmpd="sng" w="9525">
            <a:solidFill>
              <a:schemeClr val="accent1"/>
            </a:solidFill>
            <a:prstDash val="solid"/>
            <a:round/>
            <a:headEnd len="med" w="med" type="none"/>
            <a:tailEnd len="med" w="med" type="triangle"/>
          </a:ln>
        </p:spPr>
      </p:cxnSp>
      <p:cxnSp>
        <p:nvCxnSpPr>
          <p:cNvPr id="357" name="Google Shape;357;p40">
            <a:hlinkClick action="ppaction://hlinkshowjump?jump=previousslide"/>
          </p:cNvPr>
          <p:cNvCxnSpPr/>
          <p:nvPr/>
        </p:nvCxnSpPr>
        <p:spPr>
          <a:xfrm rot="10800000">
            <a:off x="232775" y="303450"/>
            <a:ext cx="262200" cy="0"/>
          </a:xfrm>
          <a:prstGeom prst="straightConnector1">
            <a:avLst/>
          </a:prstGeom>
          <a:noFill/>
          <a:ln cap="flat" cmpd="sng" w="9525">
            <a:solidFill>
              <a:schemeClr val="accent1"/>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idx="3" type="title"/>
          </p:nvPr>
        </p:nvSpPr>
        <p:spPr>
          <a:xfrm>
            <a:off x="1035525" y="274000"/>
            <a:ext cx="696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Maven Toys Store Overview in 2017</a:t>
            </a:r>
            <a:endParaRPr/>
          </a:p>
        </p:txBody>
      </p:sp>
      <p:cxnSp>
        <p:nvCxnSpPr>
          <p:cNvPr id="363" name="Google Shape;363;p41">
            <a:hlinkClick action="ppaction://hlinkshowjump?jump=nextslide"/>
          </p:cNvPr>
          <p:cNvCxnSpPr/>
          <p:nvPr/>
        </p:nvCxnSpPr>
        <p:spPr>
          <a:xfrm>
            <a:off x="8643950" y="303450"/>
            <a:ext cx="262200" cy="0"/>
          </a:xfrm>
          <a:prstGeom prst="straightConnector1">
            <a:avLst/>
          </a:prstGeom>
          <a:noFill/>
          <a:ln cap="flat" cmpd="sng" w="9525">
            <a:solidFill>
              <a:schemeClr val="accent1"/>
            </a:solidFill>
            <a:prstDash val="solid"/>
            <a:round/>
            <a:headEnd len="med" w="med" type="none"/>
            <a:tailEnd len="med" w="med" type="triangle"/>
          </a:ln>
        </p:spPr>
      </p:cxnSp>
      <p:cxnSp>
        <p:nvCxnSpPr>
          <p:cNvPr id="364" name="Google Shape;364;p41">
            <a:hlinkClick action="ppaction://hlinkshowjump?jump=previousslide"/>
          </p:cNvPr>
          <p:cNvCxnSpPr/>
          <p:nvPr/>
        </p:nvCxnSpPr>
        <p:spPr>
          <a:xfrm rot="10800000">
            <a:off x="232775" y="303450"/>
            <a:ext cx="262200" cy="0"/>
          </a:xfrm>
          <a:prstGeom prst="straightConnector1">
            <a:avLst/>
          </a:prstGeom>
          <a:noFill/>
          <a:ln cap="flat" cmpd="sng" w="9525">
            <a:solidFill>
              <a:schemeClr val="accent1"/>
            </a:solidFill>
            <a:prstDash val="solid"/>
            <a:round/>
            <a:headEnd len="med" w="med" type="none"/>
            <a:tailEnd len="med" w="med" type="triangle"/>
          </a:ln>
        </p:spPr>
      </p:cxnSp>
      <p:sp>
        <p:nvSpPr>
          <p:cNvPr id="365" name="Google Shape;365;p41"/>
          <p:cNvSpPr/>
          <p:nvPr/>
        </p:nvSpPr>
        <p:spPr>
          <a:xfrm>
            <a:off x="965950" y="1041325"/>
            <a:ext cx="1773600" cy="2202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4485200" y="3316275"/>
            <a:ext cx="3743100" cy="954300"/>
          </a:xfrm>
          <a:prstGeom prst="rect">
            <a:avLst/>
          </a:prstGeom>
          <a:noFill/>
          <a:ln cap="flat" cmpd="sng" w="9525">
            <a:solidFill>
              <a:srgbClr val="FD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1"/>
          <p:cNvPicPr preferRelativeResize="0"/>
          <p:nvPr/>
        </p:nvPicPr>
        <p:blipFill>
          <a:blip r:embed="rId3">
            <a:alphaModFix/>
          </a:blip>
          <a:stretch>
            <a:fillRect/>
          </a:stretch>
        </p:blipFill>
        <p:spPr>
          <a:xfrm rot="-500418">
            <a:off x="1112275" y="1330000"/>
            <a:ext cx="1343025" cy="1343025"/>
          </a:xfrm>
          <a:prstGeom prst="rect">
            <a:avLst/>
          </a:prstGeom>
          <a:noFill/>
          <a:ln>
            <a:noFill/>
          </a:ln>
        </p:spPr>
      </p:pic>
      <p:pic>
        <p:nvPicPr>
          <p:cNvPr id="368" name="Google Shape;368;p41"/>
          <p:cNvPicPr preferRelativeResize="0"/>
          <p:nvPr/>
        </p:nvPicPr>
        <p:blipFill>
          <a:blip r:embed="rId4">
            <a:alphaModFix/>
          </a:blip>
          <a:stretch>
            <a:fillRect/>
          </a:stretch>
        </p:blipFill>
        <p:spPr>
          <a:xfrm>
            <a:off x="1831875" y="1312875"/>
            <a:ext cx="410100" cy="410100"/>
          </a:xfrm>
          <a:prstGeom prst="rect">
            <a:avLst/>
          </a:prstGeom>
          <a:noFill/>
          <a:ln>
            <a:noFill/>
          </a:ln>
        </p:spPr>
      </p:pic>
      <p:sp>
        <p:nvSpPr>
          <p:cNvPr id="369" name="Google Shape;369;p41"/>
          <p:cNvSpPr/>
          <p:nvPr/>
        </p:nvSpPr>
        <p:spPr>
          <a:xfrm>
            <a:off x="4485200" y="1041325"/>
            <a:ext cx="3743100" cy="2202900"/>
          </a:xfrm>
          <a:prstGeom prst="rect">
            <a:avLst/>
          </a:prstGeom>
          <a:noFill/>
          <a:ln cap="flat" cmpd="sng" w="9525">
            <a:solidFill>
              <a:srgbClr val="FD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txBox="1"/>
          <p:nvPr/>
        </p:nvSpPr>
        <p:spPr>
          <a:xfrm>
            <a:off x="4317125" y="1146363"/>
            <a:ext cx="21546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100">
                <a:solidFill>
                  <a:srgbClr val="CE1229"/>
                </a:solidFill>
                <a:latin typeface="Bebas Neue"/>
                <a:ea typeface="Bebas Neue"/>
                <a:cs typeface="Bebas Neue"/>
                <a:sym typeface="Bebas Neue"/>
              </a:rPr>
              <a:t>TOTAL PRODUCT</a:t>
            </a:r>
            <a:endParaRPr b="1" sz="2100">
              <a:solidFill>
                <a:srgbClr val="CE1229"/>
              </a:solidFill>
              <a:latin typeface="Bebas Neue"/>
              <a:ea typeface="Bebas Neue"/>
              <a:cs typeface="Bebas Neue"/>
              <a:sym typeface="Bebas Neue"/>
            </a:endParaRPr>
          </a:p>
        </p:txBody>
      </p:sp>
      <p:sp>
        <p:nvSpPr>
          <p:cNvPr id="371" name="Google Shape;371;p41"/>
          <p:cNvSpPr txBox="1"/>
          <p:nvPr/>
        </p:nvSpPr>
        <p:spPr>
          <a:xfrm>
            <a:off x="4465025" y="2683275"/>
            <a:ext cx="1858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CE1229"/>
                </a:solidFill>
                <a:latin typeface="Bebas Neue"/>
                <a:ea typeface="Bebas Neue"/>
                <a:cs typeface="Bebas Neue"/>
                <a:sym typeface="Bebas Neue"/>
              </a:rPr>
              <a:t>33 SKU</a:t>
            </a:r>
            <a:endParaRPr b="1" sz="1700">
              <a:solidFill>
                <a:srgbClr val="CE1229"/>
              </a:solidFill>
              <a:latin typeface="Bebas Neue"/>
              <a:ea typeface="Bebas Neue"/>
              <a:cs typeface="Bebas Neue"/>
              <a:sym typeface="Bebas Neue"/>
            </a:endParaRPr>
          </a:p>
        </p:txBody>
      </p:sp>
      <p:sp>
        <p:nvSpPr>
          <p:cNvPr id="372" name="Google Shape;372;p41"/>
          <p:cNvSpPr txBox="1"/>
          <p:nvPr/>
        </p:nvSpPr>
        <p:spPr>
          <a:xfrm>
            <a:off x="923325" y="2474575"/>
            <a:ext cx="1858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rgbClr val="CE1229"/>
                </a:solidFill>
                <a:latin typeface="Bebas Neue"/>
                <a:ea typeface="Bebas Neue"/>
                <a:cs typeface="Bebas Neue"/>
                <a:sym typeface="Bebas Neue"/>
              </a:rPr>
              <a:t>29 cities</a:t>
            </a:r>
            <a:endParaRPr b="1" sz="2600">
              <a:solidFill>
                <a:srgbClr val="CE1229"/>
              </a:solidFill>
              <a:latin typeface="Bebas Neue"/>
              <a:ea typeface="Bebas Neue"/>
              <a:cs typeface="Bebas Neue"/>
              <a:sym typeface="Bebas Neue"/>
            </a:endParaRPr>
          </a:p>
        </p:txBody>
      </p:sp>
      <p:sp>
        <p:nvSpPr>
          <p:cNvPr id="373" name="Google Shape;373;p41"/>
          <p:cNvSpPr txBox="1"/>
          <p:nvPr/>
        </p:nvSpPr>
        <p:spPr>
          <a:xfrm>
            <a:off x="6143175" y="1146363"/>
            <a:ext cx="21546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100">
                <a:solidFill>
                  <a:srgbClr val="CE1229"/>
                </a:solidFill>
                <a:latin typeface="Bebas Neue"/>
                <a:ea typeface="Bebas Neue"/>
                <a:cs typeface="Bebas Neue"/>
                <a:sym typeface="Bebas Neue"/>
              </a:rPr>
              <a:t>Product category</a:t>
            </a:r>
            <a:endParaRPr b="1" sz="2100">
              <a:solidFill>
                <a:srgbClr val="CE1229"/>
              </a:solidFill>
              <a:latin typeface="Bebas Neue"/>
              <a:ea typeface="Bebas Neue"/>
              <a:cs typeface="Bebas Neue"/>
              <a:sym typeface="Bebas Neue"/>
            </a:endParaRPr>
          </a:p>
        </p:txBody>
      </p:sp>
      <p:pic>
        <p:nvPicPr>
          <p:cNvPr id="374" name="Google Shape;374;p41"/>
          <p:cNvPicPr preferRelativeResize="0"/>
          <p:nvPr/>
        </p:nvPicPr>
        <p:blipFill>
          <a:blip r:embed="rId5">
            <a:alphaModFix/>
          </a:blip>
          <a:stretch>
            <a:fillRect/>
          </a:stretch>
        </p:blipFill>
        <p:spPr>
          <a:xfrm>
            <a:off x="6719961" y="1576998"/>
            <a:ext cx="1001025" cy="954300"/>
          </a:xfrm>
          <a:prstGeom prst="rect">
            <a:avLst/>
          </a:prstGeom>
          <a:noFill/>
          <a:ln>
            <a:noFill/>
          </a:ln>
        </p:spPr>
      </p:pic>
      <p:sp>
        <p:nvSpPr>
          <p:cNvPr id="375" name="Google Shape;375;p41"/>
          <p:cNvSpPr txBox="1"/>
          <p:nvPr/>
        </p:nvSpPr>
        <p:spPr>
          <a:xfrm>
            <a:off x="6143175" y="2464900"/>
            <a:ext cx="2154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CE1229"/>
                </a:solidFill>
                <a:latin typeface="Bebas Neue"/>
                <a:ea typeface="Bebas Neue"/>
                <a:cs typeface="Bebas Neue"/>
                <a:sym typeface="Bebas Neue"/>
              </a:rPr>
              <a:t>5 product categories</a:t>
            </a:r>
            <a:endParaRPr b="1" sz="1600">
              <a:solidFill>
                <a:srgbClr val="CE1229"/>
              </a:solidFill>
              <a:latin typeface="Bebas Neue"/>
              <a:ea typeface="Bebas Neue"/>
              <a:cs typeface="Bebas Neue"/>
              <a:sym typeface="Bebas Neue"/>
            </a:endParaRPr>
          </a:p>
          <a:p>
            <a:pPr indent="0" lvl="0" marL="0" rtl="0" algn="ctr">
              <a:spcBef>
                <a:spcPts val="0"/>
              </a:spcBef>
              <a:spcAft>
                <a:spcPts val="0"/>
              </a:spcAft>
              <a:buNone/>
            </a:pPr>
            <a:r>
              <a:rPr b="1" lang="en" sz="1100">
                <a:solidFill>
                  <a:srgbClr val="CE1229"/>
                </a:solidFill>
                <a:latin typeface="Bebas Neue"/>
                <a:ea typeface="Bebas Neue"/>
                <a:cs typeface="Bebas Neue"/>
                <a:sym typeface="Bebas Neue"/>
              </a:rPr>
              <a:t>arts &amp; craft, toys, games, electronics, sports &amp; outdoors</a:t>
            </a:r>
            <a:endParaRPr b="1" sz="1100">
              <a:solidFill>
                <a:srgbClr val="CE1229"/>
              </a:solidFill>
              <a:latin typeface="Bebas Neue"/>
              <a:ea typeface="Bebas Neue"/>
              <a:cs typeface="Bebas Neue"/>
              <a:sym typeface="Bebas Neue"/>
            </a:endParaRPr>
          </a:p>
          <a:p>
            <a:pPr indent="0" lvl="0" marL="0" rtl="0" algn="ctr">
              <a:spcBef>
                <a:spcPts val="0"/>
              </a:spcBef>
              <a:spcAft>
                <a:spcPts val="0"/>
              </a:spcAft>
              <a:buNone/>
            </a:pPr>
            <a:r>
              <a:t/>
            </a:r>
            <a:endParaRPr b="1">
              <a:solidFill>
                <a:srgbClr val="CE1229"/>
              </a:solidFill>
              <a:latin typeface="Bebas Neue"/>
              <a:ea typeface="Bebas Neue"/>
              <a:cs typeface="Bebas Neue"/>
              <a:sym typeface="Bebas Neue"/>
            </a:endParaRPr>
          </a:p>
          <a:p>
            <a:pPr indent="0" lvl="0" marL="0" rtl="0" algn="ctr">
              <a:spcBef>
                <a:spcPts val="0"/>
              </a:spcBef>
              <a:spcAft>
                <a:spcPts val="0"/>
              </a:spcAft>
              <a:buNone/>
            </a:pPr>
            <a:r>
              <a:t/>
            </a:r>
            <a:endParaRPr b="1">
              <a:solidFill>
                <a:srgbClr val="CE1229"/>
              </a:solidFill>
              <a:latin typeface="Bebas Neue"/>
              <a:ea typeface="Bebas Neue"/>
              <a:cs typeface="Bebas Neue"/>
              <a:sym typeface="Bebas Neue"/>
            </a:endParaRPr>
          </a:p>
        </p:txBody>
      </p:sp>
      <p:sp>
        <p:nvSpPr>
          <p:cNvPr id="376" name="Google Shape;376;p41"/>
          <p:cNvSpPr/>
          <p:nvPr/>
        </p:nvSpPr>
        <p:spPr>
          <a:xfrm>
            <a:off x="2826650" y="1040775"/>
            <a:ext cx="1582200" cy="2202900"/>
          </a:xfrm>
          <a:prstGeom prst="rect">
            <a:avLst/>
          </a:prstGeom>
          <a:noFill/>
          <a:ln cap="flat" cmpd="sng" w="9525">
            <a:solidFill>
              <a:srgbClr val="FD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965950" y="3316275"/>
            <a:ext cx="3448800" cy="954300"/>
          </a:xfrm>
          <a:prstGeom prst="rect">
            <a:avLst/>
          </a:prstGeom>
          <a:solidFill>
            <a:schemeClr val="lt1"/>
          </a:solidFill>
          <a:ln cap="flat" cmpd="sng" w="9525">
            <a:solidFill>
              <a:srgbClr val="FD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nvSpPr>
        <p:spPr>
          <a:xfrm>
            <a:off x="846225" y="3430925"/>
            <a:ext cx="23814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100">
                <a:solidFill>
                  <a:srgbClr val="B02C20"/>
                </a:solidFill>
                <a:latin typeface="Bebas Neue"/>
                <a:ea typeface="Bebas Neue"/>
                <a:cs typeface="Bebas Neue"/>
                <a:sym typeface="Bebas Neue"/>
              </a:rPr>
              <a:t>4 locations</a:t>
            </a:r>
            <a:endParaRPr b="1" sz="2100">
              <a:solidFill>
                <a:srgbClr val="B02C20"/>
              </a:solidFill>
              <a:latin typeface="Bebas Neue"/>
              <a:ea typeface="Bebas Neue"/>
              <a:cs typeface="Bebas Neue"/>
              <a:sym typeface="Bebas Neue"/>
            </a:endParaRPr>
          </a:p>
        </p:txBody>
      </p:sp>
      <p:sp>
        <p:nvSpPr>
          <p:cNvPr id="379" name="Google Shape;379;p41"/>
          <p:cNvSpPr txBox="1"/>
          <p:nvPr/>
        </p:nvSpPr>
        <p:spPr>
          <a:xfrm>
            <a:off x="1222900" y="3764350"/>
            <a:ext cx="289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02C20"/>
                </a:solidFill>
                <a:latin typeface="Bebas Neue"/>
                <a:ea typeface="Bebas Neue"/>
                <a:cs typeface="Bebas Neue"/>
                <a:sym typeface="Bebas Neue"/>
              </a:rPr>
              <a:t>downtown, airport, commercial, residential</a:t>
            </a:r>
            <a:endParaRPr b="1">
              <a:solidFill>
                <a:srgbClr val="B02C20"/>
              </a:solidFill>
              <a:latin typeface="Bebas Neue"/>
              <a:ea typeface="Bebas Neue"/>
              <a:cs typeface="Bebas Neue"/>
              <a:sym typeface="Bebas Neue"/>
            </a:endParaRPr>
          </a:p>
        </p:txBody>
      </p:sp>
      <p:pic>
        <p:nvPicPr>
          <p:cNvPr id="380" name="Google Shape;380;p41"/>
          <p:cNvPicPr preferRelativeResize="0"/>
          <p:nvPr/>
        </p:nvPicPr>
        <p:blipFill>
          <a:blip r:embed="rId6">
            <a:alphaModFix/>
          </a:blip>
          <a:stretch>
            <a:fillRect/>
          </a:stretch>
        </p:blipFill>
        <p:spPr>
          <a:xfrm>
            <a:off x="1153575" y="3430925"/>
            <a:ext cx="410100" cy="410100"/>
          </a:xfrm>
          <a:prstGeom prst="rect">
            <a:avLst/>
          </a:prstGeom>
          <a:noFill/>
          <a:ln>
            <a:noFill/>
          </a:ln>
        </p:spPr>
      </p:pic>
      <p:sp>
        <p:nvSpPr>
          <p:cNvPr id="381" name="Google Shape;381;p41"/>
          <p:cNvSpPr txBox="1"/>
          <p:nvPr/>
        </p:nvSpPr>
        <p:spPr>
          <a:xfrm>
            <a:off x="2739550" y="1146375"/>
            <a:ext cx="185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CE1229"/>
                </a:solidFill>
                <a:latin typeface="Bebas Neue"/>
                <a:ea typeface="Bebas Neue"/>
                <a:cs typeface="Bebas Neue"/>
                <a:sym typeface="Bebas Neue"/>
              </a:rPr>
              <a:t>Total</a:t>
            </a:r>
            <a:endParaRPr b="1" sz="2200">
              <a:solidFill>
                <a:srgbClr val="CE1229"/>
              </a:solidFill>
              <a:latin typeface="Bebas Neue"/>
              <a:ea typeface="Bebas Neue"/>
              <a:cs typeface="Bebas Neue"/>
              <a:sym typeface="Bebas Neue"/>
            </a:endParaRPr>
          </a:p>
          <a:p>
            <a:pPr indent="0" lvl="0" marL="0" rtl="0" algn="ctr">
              <a:spcBef>
                <a:spcPts val="0"/>
              </a:spcBef>
              <a:spcAft>
                <a:spcPts val="0"/>
              </a:spcAft>
              <a:buNone/>
            </a:pPr>
            <a:r>
              <a:rPr b="1" lang="en" sz="2200">
                <a:solidFill>
                  <a:srgbClr val="CE1229"/>
                </a:solidFill>
                <a:latin typeface="Bebas Neue"/>
                <a:ea typeface="Bebas Neue"/>
                <a:cs typeface="Bebas Neue"/>
                <a:sym typeface="Bebas Neue"/>
              </a:rPr>
              <a:t>50 stores</a:t>
            </a:r>
            <a:endParaRPr b="1" sz="2200">
              <a:solidFill>
                <a:srgbClr val="CE1229"/>
              </a:solidFill>
              <a:latin typeface="Bebas Neue"/>
              <a:ea typeface="Bebas Neue"/>
              <a:cs typeface="Bebas Neue"/>
              <a:sym typeface="Bebas Neue"/>
            </a:endParaRPr>
          </a:p>
        </p:txBody>
      </p:sp>
      <p:pic>
        <p:nvPicPr>
          <p:cNvPr id="382" name="Google Shape;382;p41"/>
          <p:cNvPicPr preferRelativeResize="0"/>
          <p:nvPr/>
        </p:nvPicPr>
        <p:blipFill>
          <a:blip r:embed="rId7">
            <a:alphaModFix/>
          </a:blip>
          <a:stretch>
            <a:fillRect/>
          </a:stretch>
        </p:blipFill>
        <p:spPr>
          <a:xfrm>
            <a:off x="4735738" y="3399975"/>
            <a:ext cx="786900" cy="786900"/>
          </a:xfrm>
          <a:prstGeom prst="rect">
            <a:avLst/>
          </a:prstGeom>
          <a:noFill/>
          <a:ln>
            <a:noFill/>
          </a:ln>
        </p:spPr>
      </p:pic>
      <p:sp>
        <p:nvSpPr>
          <p:cNvPr id="383" name="Google Shape;383;p41"/>
          <p:cNvSpPr txBox="1"/>
          <p:nvPr/>
        </p:nvSpPr>
        <p:spPr>
          <a:xfrm>
            <a:off x="5843650" y="3362475"/>
            <a:ext cx="185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B02C20"/>
                </a:solidFill>
                <a:latin typeface="Bebas Neue"/>
                <a:ea typeface="Bebas Neue"/>
                <a:cs typeface="Bebas Neue"/>
                <a:sym typeface="Bebas Neue"/>
              </a:rPr>
              <a:t>REVENUE</a:t>
            </a:r>
            <a:endParaRPr b="1" sz="2200">
              <a:solidFill>
                <a:srgbClr val="B02C20"/>
              </a:solidFill>
              <a:latin typeface="Bebas Neue"/>
              <a:ea typeface="Bebas Neue"/>
              <a:cs typeface="Bebas Neue"/>
              <a:sym typeface="Bebas Neue"/>
            </a:endParaRPr>
          </a:p>
          <a:p>
            <a:pPr indent="0" lvl="0" marL="0" rtl="0" algn="ctr">
              <a:spcBef>
                <a:spcPts val="0"/>
              </a:spcBef>
              <a:spcAft>
                <a:spcPts val="0"/>
              </a:spcAft>
              <a:buNone/>
            </a:pPr>
            <a:r>
              <a:rPr b="1" lang="en" sz="2200">
                <a:solidFill>
                  <a:srgbClr val="B02C20"/>
                </a:solidFill>
                <a:latin typeface="Bebas Neue"/>
                <a:ea typeface="Bebas Neue"/>
                <a:cs typeface="Bebas Neue"/>
                <a:sym typeface="Bebas Neue"/>
              </a:rPr>
              <a:t>$ 7,482,498 (MXN)</a:t>
            </a:r>
            <a:endParaRPr b="1" sz="2200">
              <a:solidFill>
                <a:srgbClr val="B02C20"/>
              </a:solidFill>
              <a:latin typeface="Bebas Neue"/>
              <a:ea typeface="Bebas Neue"/>
              <a:cs typeface="Bebas Neue"/>
              <a:sym typeface="Bebas Neue"/>
            </a:endParaRPr>
          </a:p>
        </p:txBody>
      </p:sp>
      <p:pic>
        <p:nvPicPr>
          <p:cNvPr id="384" name="Google Shape;384;p41"/>
          <p:cNvPicPr preferRelativeResize="0"/>
          <p:nvPr/>
        </p:nvPicPr>
        <p:blipFill>
          <a:blip r:embed="rId8">
            <a:alphaModFix/>
          </a:blip>
          <a:stretch>
            <a:fillRect/>
          </a:stretch>
        </p:blipFill>
        <p:spPr>
          <a:xfrm>
            <a:off x="3084100" y="1913775"/>
            <a:ext cx="1169700" cy="1169700"/>
          </a:xfrm>
          <a:prstGeom prst="rect">
            <a:avLst/>
          </a:prstGeom>
          <a:noFill/>
          <a:ln>
            <a:noFill/>
          </a:ln>
        </p:spPr>
      </p:pic>
      <p:pic>
        <p:nvPicPr>
          <p:cNvPr id="385" name="Google Shape;385;p41"/>
          <p:cNvPicPr preferRelativeResize="0"/>
          <p:nvPr/>
        </p:nvPicPr>
        <p:blipFill>
          <a:blip r:embed="rId9">
            <a:alphaModFix/>
          </a:blip>
          <a:stretch>
            <a:fillRect/>
          </a:stretch>
        </p:blipFill>
        <p:spPr>
          <a:xfrm>
            <a:off x="4495949" y="1522776"/>
            <a:ext cx="1858801" cy="12388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42"/>
          <p:cNvGrpSpPr/>
          <p:nvPr/>
        </p:nvGrpSpPr>
        <p:grpSpPr>
          <a:xfrm>
            <a:off x="8009456" y="3666165"/>
            <a:ext cx="979751" cy="939297"/>
            <a:chOff x="2806500" y="1389098"/>
            <a:chExt cx="3569221" cy="2928898"/>
          </a:xfrm>
        </p:grpSpPr>
        <p:sp>
          <p:nvSpPr>
            <p:cNvPr id="391" name="Google Shape;391;p42"/>
            <p:cNvSpPr/>
            <p:nvPr/>
          </p:nvSpPr>
          <p:spPr>
            <a:xfrm>
              <a:off x="4150544" y="1770258"/>
              <a:ext cx="6551" cy="1616197"/>
            </a:xfrm>
            <a:custGeom>
              <a:rect b="b" l="l" r="r" t="t"/>
              <a:pathLst>
                <a:path extrusionOk="0" h="25658" w="104">
                  <a:moveTo>
                    <a:pt x="48" y="1"/>
                  </a:moveTo>
                  <a:cubicBezTo>
                    <a:pt x="24" y="1"/>
                    <a:pt x="1" y="15"/>
                    <a:pt x="1" y="44"/>
                  </a:cubicBezTo>
                  <a:lnTo>
                    <a:pt x="1" y="25600"/>
                  </a:lnTo>
                  <a:cubicBezTo>
                    <a:pt x="1" y="25634"/>
                    <a:pt x="24" y="25657"/>
                    <a:pt x="47" y="25657"/>
                  </a:cubicBezTo>
                  <a:cubicBezTo>
                    <a:pt x="81" y="25657"/>
                    <a:pt x="104" y="25634"/>
                    <a:pt x="104" y="25600"/>
                  </a:cubicBezTo>
                  <a:lnTo>
                    <a:pt x="104" y="44"/>
                  </a:lnTo>
                  <a:cubicBezTo>
                    <a:pt x="98" y="15"/>
                    <a:pt x="72"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2"/>
            <p:cNvSpPr/>
            <p:nvPr/>
          </p:nvSpPr>
          <p:spPr>
            <a:xfrm>
              <a:off x="4280431" y="1781975"/>
              <a:ext cx="6551" cy="1604481"/>
            </a:xfrm>
            <a:custGeom>
              <a:rect b="b" l="l" r="r" t="t"/>
              <a:pathLst>
                <a:path extrusionOk="0" h="25472" w="104">
                  <a:moveTo>
                    <a:pt x="57" y="1"/>
                  </a:moveTo>
                  <a:cubicBezTo>
                    <a:pt x="32" y="1"/>
                    <a:pt x="6" y="18"/>
                    <a:pt x="1" y="52"/>
                  </a:cubicBezTo>
                  <a:lnTo>
                    <a:pt x="1" y="25426"/>
                  </a:lnTo>
                  <a:cubicBezTo>
                    <a:pt x="1" y="25448"/>
                    <a:pt x="24" y="25471"/>
                    <a:pt x="58" y="25471"/>
                  </a:cubicBezTo>
                  <a:cubicBezTo>
                    <a:pt x="81" y="25471"/>
                    <a:pt x="104" y="25448"/>
                    <a:pt x="104" y="25426"/>
                  </a:cubicBezTo>
                  <a:lnTo>
                    <a:pt x="104" y="52"/>
                  </a:lnTo>
                  <a:cubicBezTo>
                    <a:pt x="104" y="18"/>
                    <a:pt x="81"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2"/>
            <p:cNvSpPr/>
            <p:nvPr/>
          </p:nvSpPr>
          <p:spPr>
            <a:xfrm>
              <a:off x="3068922" y="3370550"/>
              <a:ext cx="3011867" cy="275707"/>
            </a:xfrm>
            <a:custGeom>
              <a:rect b="b" l="l" r="r" t="t"/>
              <a:pathLst>
                <a:path extrusionOk="0" h="4377" w="47815">
                  <a:moveTo>
                    <a:pt x="18157" y="103"/>
                  </a:moveTo>
                  <a:lnTo>
                    <a:pt x="47711" y="4181"/>
                  </a:lnTo>
                  <a:lnTo>
                    <a:pt x="47711" y="4262"/>
                  </a:lnTo>
                  <a:lnTo>
                    <a:pt x="18157" y="481"/>
                  </a:lnTo>
                  <a:lnTo>
                    <a:pt x="18145" y="481"/>
                  </a:lnTo>
                  <a:lnTo>
                    <a:pt x="92" y="2899"/>
                  </a:lnTo>
                  <a:lnTo>
                    <a:pt x="92" y="2784"/>
                  </a:lnTo>
                  <a:cubicBezTo>
                    <a:pt x="1077" y="2646"/>
                    <a:pt x="17355" y="218"/>
                    <a:pt x="18157" y="103"/>
                  </a:cubicBezTo>
                  <a:close/>
                  <a:moveTo>
                    <a:pt x="18157" y="0"/>
                  </a:moveTo>
                  <a:cubicBezTo>
                    <a:pt x="17974" y="23"/>
                    <a:pt x="207" y="2669"/>
                    <a:pt x="46" y="2692"/>
                  </a:cubicBezTo>
                  <a:lnTo>
                    <a:pt x="0" y="2692"/>
                  </a:lnTo>
                  <a:lnTo>
                    <a:pt x="0" y="3013"/>
                  </a:lnTo>
                  <a:lnTo>
                    <a:pt x="18145" y="573"/>
                  </a:lnTo>
                  <a:lnTo>
                    <a:pt x="47757" y="4365"/>
                  </a:lnTo>
                  <a:lnTo>
                    <a:pt x="47814" y="4376"/>
                  </a:lnTo>
                  <a:lnTo>
                    <a:pt x="47814" y="4101"/>
                  </a:lnTo>
                  <a:lnTo>
                    <a:pt x="181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2"/>
            <p:cNvSpPr/>
            <p:nvPr/>
          </p:nvSpPr>
          <p:spPr>
            <a:xfrm>
              <a:off x="3078307" y="3400848"/>
              <a:ext cx="2992403" cy="254795"/>
            </a:xfrm>
            <a:custGeom>
              <a:rect b="b" l="l" r="r" t="t"/>
              <a:pathLst>
                <a:path extrusionOk="0" h="4045" w="47506">
                  <a:moveTo>
                    <a:pt x="17996" y="92"/>
                  </a:moveTo>
                  <a:lnTo>
                    <a:pt x="47425" y="3861"/>
                  </a:lnTo>
                  <a:lnTo>
                    <a:pt x="47425" y="3953"/>
                  </a:lnTo>
                  <a:lnTo>
                    <a:pt x="17985" y="482"/>
                  </a:lnTo>
                  <a:lnTo>
                    <a:pt x="80" y="2624"/>
                  </a:lnTo>
                  <a:lnTo>
                    <a:pt x="80" y="2486"/>
                  </a:lnTo>
                  <a:cubicBezTo>
                    <a:pt x="985" y="2372"/>
                    <a:pt x="17217" y="195"/>
                    <a:pt x="17996" y="92"/>
                  </a:cubicBezTo>
                  <a:close/>
                  <a:moveTo>
                    <a:pt x="17996" y="0"/>
                  </a:moveTo>
                  <a:cubicBezTo>
                    <a:pt x="17813" y="23"/>
                    <a:pt x="184" y="2395"/>
                    <a:pt x="35" y="2418"/>
                  </a:cubicBezTo>
                  <a:lnTo>
                    <a:pt x="0" y="2418"/>
                  </a:lnTo>
                  <a:lnTo>
                    <a:pt x="0" y="2715"/>
                  </a:lnTo>
                  <a:lnTo>
                    <a:pt x="17985" y="562"/>
                  </a:lnTo>
                  <a:lnTo>
                    <a:pt x="47459" y="4033"/>
                  </a:lnTo>
                  <a:lnTo>
                    <a:pt x="47505" y="4044"/>
                  </a:lnTo>
                  <a:lnTo>
                    <a:pt x="47505" y="3781"/>
                  </a:lnTo>
                  <a:lnTo>
                    <a:pt x="180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2"/>
            <p:cNvSpPr/>
            <p:nvPr/>
          </p:nvSpPr>
          <p:spPr>
            <a:xfrm>
              <a:off x="3096323" y="3431147"/>
              <a:ext cx="2956310" cy="233126"/>
            </a:xfrm>
            <a:custGeom>
              <a:rect b="b" l="l" r="r" t="t"/>
              <a:pathLst>
                <a:path extrusionOk="0" h="3701" w="46933">
                  <a:moveTo>
                    <a:pt x="17688" y="81"/>
                  </a:moveTo>
                  <a:lnTo>
                    <a:pt x="46852" y="3517"/>
                  </a:lnTo>
                  <a:lnTo>
                    <a:pt x="46852" y="3609"/>
                  </a:lnTo>
                  <a:lnTo>
                    <a:pt x="17676" y="470"/>
                  </a:lnTo>
                  <a:lnTo>
                    <a:pt x="81" y="2315"/>
                  </a:lnTo>
                  <a:lnTo>
                    <a:pt x="81" y="2189"/>
                  </a:lnTo>
                  <a:cubicBezTo>
                    <a:pt x="974" y="2085"/>
                    <a:pt x="17000" y="172"/>
                    <a:pt x="17688" y="81"/>
                  </a:cubicBezTo>
                  <a:close/>
                  <a:moveTo>
                    <a:pt x="17688" y="1"/>
                  </a:moveTo>
                  <a:cubicBezTo>
                    <a:pt x="17516" y="23"/>
                    <a:pt x="184" y="2097"/>
                    <a:pt x="47" y="2108"/>
                  </a:cubicBezTo>
                  <a:lnTo>
                    <a:pt x="1" y="2120"/>
                  </a:lnTo>
                  <a:lnTo>
                    <a:pt x="1" y="2406"/>
                  </a:lnTo>
                  <a:lnTo>
                    <a:pt x="17676" y="550"/>
                  </a:lnTo>
                  <a:lnTo>
                    <a:pt x="46887" y="3689"/>
                  </a:lnTo>
                  <a:lnTo>
                    <a:pt x="46933" y="3701"/>
                  </a:lnTo>
                  <a:lnTo>
                    <a:pt x="46933" y="3437"/>
                  </a:lnTo>
                  <a:lnTo>
                    <a:pt x="176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2"/>
            <p:cNvSpPr/>
            <p:nvPr/>
          </p:nvSpPr>
          <p:spPr>
            <a:xfrm>
              <a:off x="3141047" y="3460753"/>
              <a:ext cx="2911587" cy="251141"/>
            </a:xfrm>
            <a:custGeom>
              <a:rect b="b" l="l" r="r" t="t"/>
              <a:pathLst>
                <a:path extrusionOk="0" h="3987" w="46223">
                  <a:moveTo>
                    <a:pt x="16966" y="80"/>
                  </a:moveTo>
                  <a:lnTo>
                    <a:pt x="46142" y="3219"/>
                  </a:lnTo>
                  <a:lnTo>
                    <a:pt x="46142" y="3895"/>
                  </a:lnTo>
                  <a:lnTo>
                    <a:pt x="16909" y="917"/>
                  </a:lnTo>
                  <a:lnTo>
                    <a:pt x="81" y="2841"/>
                  </a:lnTo>
                  <a:lnTo>
                    <a:pt x="81" y="1856"/>
                  </a:lnTo>
                  <a:lnTo>
                    <a:pt x="16966" y="80"/>
                  </a:lnTo>
                  <a:close/>
                  <a:moveTo>
                    <a:pt x="16966" y="0"/>
                  </a:moveTo>
                  <a:lnTo>
                    <a:pt x="35" y="1776"/>
                  </a:lnTo>
                  <a:lnTo>
                    <a:pt x="1" y="1787"/>
                  </a:lnTo>
                  <a:lnTo>
                    <a:pt x="1" y="2933"/>
                  </a:lnTo>
                  <a:lnTo>
                    <a:pt x="16909" y="997"/>
                  </a:lnTo>
                  <a:lnTo>
                    <a:pt x="46177" y="3975"/>
                  </a:lnTo>
                  <a:lnTo>
                    <a:pt x="46223" y="3987"/>
                  </a:lnTo>
                  <a:lnTo>
                    <a:pt x="46223" y="3139"/>
                  </a:lnTo>
                  <a:lnTo>
                    <a:pt x="169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2"/>
            <p:cNvSpPr/>
            <p:nvPr/>
          </p:nvSpPr>
          <p:spPr>
            <a:xfrm>
              <a:off x="3143251" y="3519209"/>
              <a:ext cx="2907240" cy="191238"/>
            </a:xfrm>
            <a:custGeom>
              <a:rect b="b" l="l" r="r" t="t"/>
              <a:pathLst>
                <a:path extrusionOk="0" h="3036" w="46154">
                  <a:moveTo>
                    <a:pt x="16874" y="57"/>
                  </a:moveTo>
                  <a:lnTo>
                    <a:pt x="38341" y="2245"/>
                  </a:lnTo>
                  <a:lnTo>
                    <a:pt x="16874" y="206"/>
                  </a:lnTo>
                  <a:lnTo>
                    <a:pt x="791" y="1936"/>
                  </a:lnTo>
                  <a:lnTo>
                    <a:pt x="470" y="1936"/>
                  </a:lnTo>
                  <a:lnTo>
                    <a:pt x="16874" y="57"/>
                  </a:lnTo>
                  <a:close/>
                  <a:moveTo>
                    <a:pt x="16874" y="0"/>
                  </a:moveTo>
                  <a:lnTo>
                    <a:pt x="0" y="1936"/>
                  </a:lnTo>
                  <a:lnTo>
                    <a:pt x="0" y="1982"/>
                  </a:lnTo>
                  <a:lnTo>
                    <a:pt x="802" y="1982"/>
                  </a:lnTo>
                  <a:lnTo>
                    <a:pt x="16874" y="252"/>
                  </a:lnTo>
                  <a:lnTo>
                    <a:pt x="46142" y="3036"/>
                  </a:lnTo>
                  <a:lnTo>
                    <a:pt x="46153" y="2978"/>
                  </a:lnTo>
                  <a:lnTo>
                    <a:pt x="16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2"/>
            <p:cNvSpPr/>
            <p:nvPr/>
          </p:nvSpPr>
          <p:spPr>
            <a:xfrm>
              <a:off x="4133977" y="3532185"/>
              <a:ext cx="151554" cy="597523"/>
            </a:xfrm>
            <a:custGeom>
              <a:rect b="b" l="l" r="r" t="t"/>
              <a:pathLst>
                <a:path extrusionOk="0" h="9486" w="2406">
                  <a:moveTo>
                    <a:pt x="1146" y="46"/>
                  </a:moveTo>
                  <a:lnTo>
                    <a:pt x="2349" y="172"/>
                  </a:lnTo>
                  <a:lnTo>
                    <a:pt x="2349" y="665"/>
                  </a:lnTo>
                  <a:lnTo>
                    <a:pt x="2142" y="665"/>
                  </a:lnTo>
                  <a:lnTo>
                    <a:pt x="2142" y="9359"/>
                  </a:lnTo>
                  <a:lnTo>
                    <a:pt x="1089" y="9428"/>
                  </a:lnTo>
                  <a:lnTo>
                    <a:pt x="252" y="9371"/>
                  </a:lnTo>
                  <a:lnTo>
                    <a:pt x="252" y="573"/>
                  </a:lnTo>
                  <a:lnTo>
                    <a:pt x="58" y="573"/>
                  </a:lnTo>
                  <a:lnTo>
                    <a:pt x="58" y="172"/>
                  </a:lnTo>
                  <a:lnTo>
                    <a:pt x="1146" y="46"/>
                  </a:lnTo>
                  <a:close/>
                  <a:moveTo>
                    <a:pt x="1146" y="0"/>
                  </a:moveTo>
                  <a:lnTo>
                    <a:pt x="0" y="115"/>
                  </a:lnTo>
                  <a:lnTo>
                    <a:pt x="0" y="630"/>
                  </a:lnTo>
                  <a:lnTo>
                    <a:pt x="195" y="630"/>
                  </a:lnTo>
                  <a:lnTo>
                    <a:pt x="195" y="9428"/>
                  </a:lnTo>
                  <a:lnTo>
                    <a:pt x="1089" y="9485"/>
                  </a:lnTo>
                  <a:lnTo>
                    <a:pt x="2177" y="9416"/>
                  </a:lnTo>
                  <a:lnTo>
                    <a:pt x="2200" y="9405"/>
                  </a:lnTo>
                  <a:lnTo>
                    <a:pt x="2200" y="711"/>
                  </a:lnTo>
                  <a:lnTo>
                    <a:pt x="2406" y="711"/>
                  </a:lnTo>
                  <a:lnTo>
                    <a:pt x="2406" y="115"/>
                  </a:lnTo>
                  <a:lnTo>
                    <a:pt x="11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
            <p:cNvSpPr/>
            <p:nvPr/>
          </p:nvSpPr>
          <p:spPr>
            <a:xfrm>
              <a:off x="3158432" y="3593539"/>
              <a:ext cx="1114860" cy="91021"/>
            </a:xfrm>
            <a:custGeom>
              <a:rect b="b" l="l" r="r" t="t"/>
              <a:pathLst>
                <a:path extrusionOk="0" h="1445" w="17699">
                  <a:moveTo>
                    <a:pt x="16633" y="0"/>
                  </a:moveTo>
                  <a:lnTo>
                    <a:pt x="34" y="1398"/>
                  </a:lnTo>
                  <a:cubicBezTo>
                    <a:pt x="3" y="1398"/>
                    <a:pt x="0" y="1445"/>
                    <a:pt x="26" y="1445"/>
                  </a:cubicBezTo>
                  <a:cubicBezTo>
                    <a:pt x="28" y="1445"/>
                    <a:pt x="31" y="1444"/>
                    <a:pt x="34" y="1443"/>
                  </a:cubicBezTo>
                  <a:lnTo>
                    <a:pt x="16633" y="46"/>
                  </a:lnTo>
                  <a:lnTo>
                    <a:pt x="17652" y="137"/>
                  </a:lnTo>
                  <a:cubicBezTo>
                    <a:pt x="17698" y="137"/>
                    <a:pt x="17698" y="80"/>
                    <a:pt x="17664" y="80"/>
                  </a:cubicBezTo>
                  <a:lnTo>
                    <a:pt x="16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2"/>
            <p:cNvSpPr/>
            <p:nvPr/>
          </p:nvSpPr>
          <p:spPr>
            <a:xfrm>
              <a:off x="3158369" y="3607964"/>
              <a:ext cx="1114167" cy="86611"/>
            </a:xfrm>
            <a:custGeom>
              <a:rect b="b" l="l" r="r" t="t"/>
              <a:pathLst>
                <a:path extrusionOk="0" h="1375" w="17688">
                  <a:moveTo>
                    <a:pt x="16634" y="0"/>
                  </a:moveTo>
                  <a:lnTo>
                    <a:pt x="35" y="1317"/>
                  </a:lnTo>
                  <a:cubicBezTo>
                    <a:pt x="1" y="1317"/>
                    <a:pt x="1" y="1375"/>
                    <a:pt x="35" y="1375"/>
                  </a:cubicBezTo>
                  <a:lnTo>
                    <a:pt x="47" y="1375"/>
                  </a:lnTo>
                  <a:lnTo>
                    <a:pt x="16634" y="46"/>
                  </a:lnTo>
                  <a:lnTo>
                    <a:pt x="17653" y="138"/>
                  </a:lnTo>
                  <a:cubicBezTo>
                    <a:pt x="17676" y="138"/>
                    <a:pt x="17688" y="126"/>
                    <a:pt x="17688" y="115"/>
                  </a:cubicBezTo>
                  <a:cubicBezTo>
                    <a:pt x="17688" y="92"/>
                    <a:pt x="17676" y="80"/>
                    <a:pt x="17665" y="80"/>
                  </a:cubicBezTo>
                  <a:lnTo>
                    <a:pt x="16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2"/>
            <p:cNvSpPr/>
            <p:nvPr/>
          </p:nvSpPr>
          <p:spPr>
            <a:xfrm>
              <a:off x="4146260" y="4072650"/>
              <a:ext cx="126295" cy="3653"/>
            </a:xfrm>
            <a:custGeom>
              <a:rect b="b" l="l" r="r" t="t"/>
              <a:pathLst>
                <a:path extrusionOk="0" h="58" w="2005">
                  <a:moveTo>
                    <a:pt x="23" y="0"/>
                  </a:moveTo>
                  <a:cubicBezTo>
                    <a:pt x="0" y="0"/>
                    <a:pt x="0" y="46"/>
                    <a:pt x="23" y="58"/>
                  </a:cubicBezTo>
                  <a:lnTo>
                    <a:pt x="1982" y="58"/>
                  </a:lnTo>
                  <a:cubicBezTo>
                    <a:pt x="2005" y="46"/>
                    <a:pt x="2005" y="0"/>
                    <a:pt x="1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p:nvPr/>
          </p:nvSpPr>
          <p:spPr>
            <a:xfrm>
              <a:off x="4204653" y="3607775"/>
              <a:ext cx="2961" cy="468520"/>
            </a:xfrm>
            <a:custGeom>
              <a:rect b="b" l="l" r="r" t="t"/>
              <a:pathLst>
                <a:path extrusionOk="0" h="7438" w="47">
                  <a:moveTo>
                    <a:pt x="24" y="0"/>
                  </a:moveTo>
                  <a:cubicBezTo>
                    <a:pt x="12" y="0"/>
                    <a:pt x="1" y="9"/>
                    <a:pt x="1" y="26"/>
                  </a:cubicBezTo>
                  <a:lnTo>
                    <a:pt x="1" y="7403"/>
                  </a:lnTo>
                  <a:cubicBezTo>
                    <a:pt x="1" y="7415"/>
                    <a:pt x="12" y="7438"/>
                    <a:pt x="24" y="7438"/>
                  </a:cubicBezTo>
                  <a:cubicBezTo>
                    <a:pt x="35" y="7426"/>
                    <a:pt x="47" y="7415"/>
                    <a:pt x="47" y="7403"/>
                  </a:cubicBezTo>
                  <a:lnTo>
                    <a:pt x="47" y="26"/>
                  </a:lnTo>
                  <a:cubicBezTo>
                    <a:pt x="47" y="9"/>
                    <a:pt x="35"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2"/>
            <p:cNvSpPr/>
            <p:nvPr/>
          </p:nvSpPr>
          <p:spPr>
            <a:xfrm>
              <a:off x="3154779" y="3640971"/>
              <a:ext cx="995809" cy="476456"/>
            </a:xfrm>
            <a:custGeom>
              <a:rect b="b" l="l" r="r" t="t"/>
              <a:pathLst>
                <a:path extrusionOk="0" h="7564" w="15809">
                  <a:moveTo>
                    <a:pt x="29" y="0"/>
                  </a:moveTo>
                  <a:cubicBezTo>
                    <a:pt x="15" y="0"/>
                    <a:pt x="1" y="9"/>
                    <a:pt x="1" y="26"/>
                  </a:cubicBezTo>
                  <a:lnTo>
                    <a:pt x="1" y="7094"/>
                  </a:lnTo>
                  <a:lnTo>
                    <a:pt x="15763" y="7563"/>
                  </a:lnTo>
                  <a:lnTo>
                    <a:pt x="15774" y="7563"/>
                  </a:lnTo>
                  <a:cubicBezTo>
                    <a:pt x="15809" y="7563"/>
                    <a:pt x="15809" y="7506"/>
                    <a:pt x="15774" y="7506"/>
                  </a:cubicBezTo>
                  <a:lnTo>
                    <a:pt x="58" y="7037"/>
                  </a:lnTo>
                  <a:lnTo>
                    <a:pt x="58" y="26"/>
                  </a:lnTo>
                  <a:cubicBezTo>
                    <a:pt x="58" y="9"/>
                    <a:pt x="44"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2"/>
            <p:cNvSpPr/>
            <p:nvPr/>
          </p:nvSpPr>
          <p:spPr>
            <a:xfrm>
              <a:off x="3860469" y="3557445"/>
              <a:ext cx="41195" cy="558532"/>
            </a:xfrm>
            <a:custGeom>
              <a:rect b="b" l="l" r="r" t="t"/>
              <a:pathLst>
                <a:path extrusionOk="0" h="8867" w="654">
                  <a:moveTo>
                    <a:pt x="138" y="69"/>
                  </a:moveTo>
                  <a:lnTo>
                    <a:pt x="608" y="172"/>
                  </a:lnTo>
                  <a:lnTo>
                    <a:pt x="608" y="8718"/>
                  </a:lnTo>
                  <a:lnTo>
                    <a:pt x="321" y="8798"/>
                  </a:lnTo>
                  <a:lnTo>
                    <a:pt x="321" y="733"/>
                  </a:lnTo>
                  <a:lnTo>
                    <a:pt x="310" y="722"/>
                  </a:lnTo>
                  <a:cubicBezTo>
                    <a:pt x="310" y="722"/>
                    <a:pt x="69" y="390"/>
                    <a:pt x="138" y="69"/>
                  </a:cubicBezTo>
                  <a:close/>
                  <a:moveTo>
                    <a:pt x="104" y="0"/>
                  </a:moveTo>
                  <a:lnTo>
                    <a:pt x="92" y="23"/>
                  </a:lnTo>
                  <a:cubicBezTo>
                    <a:pt x="1" y="355"/>
                    <a:pt x="230" y="688"/>
                    <a:pt x="264" y="745"/>
                  </a:cubicBezTo>
                  <a:lnTo>
                    <a:pt x="264" y="8867"/>
                  </a:lnTo>
                  <a:lnTo>
                    <a:pt x="654" y="8763"/>
                  </a:lnTo>
                  <a:lnTo>
                    <a:pt x="654" y="126"/>
                  </a:lnTo>
                  <a:lnTo>
                    <a:pt x="1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2"/>
            <p:cNvSpPr/>
            <p:nvPr/>
          </p:nvSpPr>
          <p:spPr>
            <a:xfrm>
              <a:off x="3812848" y="3564248"/>
              <a:ext cx="68596" cy="551729"/>
            </a:xfrm>
            <a:custGeom>
              <a:rect b="b" l="l" r="r" t="t"/>
              <a:pathLst>
                <a:path extrusionOk="0" h="8759" w="1089">
                  <a:moveTo>
                    <a:pt x="114" y="1"/>
                  </a:moveTo>
                  <a:cubicBezTo>
                    <a:pt x="105" y="1"/>
                    <a:pt x="97" y="6"/>
                    <a:pt x="92" y="18"/>
                  </a:cubicBezTo>
                  <a:cubicBezTo>
                    <a:pt x="1" y="350"/>
                    <a:pt x="218" y="683"/>
                    <a:pt x="264" y="740"/>
                  </a:cubicBezTo>
                  <a:lnTo>
                    <a:pt x="264" y="8713"/>
                  </a:lnTo>
                  <a:lnTo>
                    <a:pt x="1043" y="8759"/>
                  </a:lnTo>
                  <a:cubicBezTo>
                    <a:pt x="1089" y="8759"/>
                    <a:pt x="1089" y="8701"/>
                    <a:pt x="1055" y="8701"/>
                  </a:cubicBezTo>
                  <a:lnTo>
                    <a:pt x="310" y="8667"/>
                  </a:lnTo>
                  <a:lnTo>
                    <a:pt x="310" y="717"/>
                  </a:lnTo>
                  <a:cubicBezTo>
                    <a:pt x="299" y="706"/>
                    <a:pt x="47" y="362"/>
                    <a:pt x="138" y="30"/>
                  </a:cubicBezTo>
                  <a:cubicBezTo>
                    <a:pt x="145" y="15"/>
                    <a:pt x="130" y="1"/>
                    <a:pt x="1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2"/>
            <p:cNvSpPr/>
            <p:nvPr/>
          </p:nvSpPr>
          <p:spPr>
            <a:xfrm>
              <a:off x="3582678" y="3586987"/>
              <a:ext cx="40440" cy="521746"/>
            </a:xfrm>
            <a:custGeom>
              <a:rect b="b" l="l" r="r" t="t"/>
              <a:pathLst>
                <a:path extrusionOk="0" h="8283" w="642">
                  <a:moveTo>
                    <a:pt x="149" y="93"/>
                  </a:moveTo>
                  <a:lnTo>
                    <a:pt x="562" y="173"/>
                  </a:lnTo>
                  <a:lnTo>
                    <a:pt x="562" y="8111"/>
                  </a:lnTo>
                  <a:lnTo>
                    <a:pt x="321" y="8180"/>
                  </a:lnTo>
                  <a:lnTo>
                    <a:pt x="321" y="677"/>
                  </a:lnTo>
                  <a:lnTo>
                    <a:pt x="310" y="677"/>
                  </a:lnTo>
                  <a:cubicBezTo>
                    <a:pt x="195" y="505"/>
                    <a:pt x="138" y="299"/>
                    <a:pt x="149" y="93"/>
                  </a:cubicBezTo>
                  <a:close/>
                  <a:moveTo>
                    <a:pt x="92" y="1"/>
                  </a:moveTo>
                  <a:lnTo>
                    <a:pt x="81" y="35"/>
                  </a:lnTo>
                  <a:cubicBezTo>
                    <a:pt x="0" y="333"/>
                    <a:pt x="195" y="642"/>
                    <a:pt x="241" y="711"/>
                  </a:cubicBezTo>
                  <a:lnTo>
                    <a:pt x="241" y="8283"/>
                  </a:lnTo>
                  <a:lnTo>
                    <a:pt x="642" y="8168"/>
                  </a:lnTo>
                  <a:lnTo>
                    <a:pt x="642" y="115"/>
                  </a:lnTo>
                  <a:lnTo>
                    <a:pt x="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2"/>
            <p:cNvSpPr/>
            <p:nvPr/>
          </p:nvSpPr>
          <p:spPr>
            <a:xfrm>
              <a:off x="3548789" y="3594042"/>
              <a:ext cx="54864" cy="513998"/>
            </a:xfrm>
            <a:custGeom>
              <a:rect b="b" l="l" r="r" t="t"/>
              <a:pathLst>
                <a:path extrusionOk="0" h="8160" w="871">
                  <a:moveTo>
                    <a:pt x="125" y="0"/>
                  </a:moveTo>
                  <a:cubicBezTo>
                    <a:pt x="107" y="0"/>
                    <a:pt x="92" y="17"/>
                    <a:pt x="92" y="26"/>
                  </a:cubicBezTo>
                  <a:cubicBezTo>
                    <a:pt x="0" y="336"/>
                    <a:pt x="206" y="645"/>
                    <a:pt x="252" y="714"/>
                  </a:cubicBezTo>
                  <a:lnTo>
                    <a:pt x="252" y="8137"/>
                  </a:lnTo>
                  <a:lnTo>
                    <a:pt x="825" y="8160"/>
                  </a:lnTo>
                  <a:cubicBezTo>
                    <a:pt x="871" y="8148"/>
                    <a:pt x="871" y="8079"/>
                    <a:pt x="825" y="8079"/>
                  </a:cubicBezTo>
                  <a:lnTo>
                    <a:pt x="332" y="8056"/>
                  </a:lnTo>
                  <a:lnTo>
                    <a:pt x="332" y="679"/>
                  </a:lnTo>
                  <a:lnTo>
                    <a:pt x="321" y="668"/>
                  </a:lnTo>
                  <a:cubicBezTo>
                    <a:pt x="321" y="668"/>
                    <a:pt x="80" y="347"/>
                    <a:pt x="160" y="49"/>
                  </a:cubicBezTo>
                  <a:cubicBezTo>
                    <a:pt x="172" y="26"/>
                    <a:pt x="160" y="15"/>
                    <a:pt x="138" y="3"/>
                  </a:cubicBezTo>
                  <a:cubicBezTo>
                    <a:pt x="133" y="1"/>
                    <a:pt x="129"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
            <p:cNvSpPr/>
            <p:nvPr/>
          </p:nvSpPr>
          <p:spPr>
            <a:xfrm>
              <a:off x="3582678" y="3586987"/>
              <a:ext cx="40440" cy="521746"/>
            </a:xfrm>
            <a:custGeom>
              <a:rect b="b" l="l" r="r" t="t"/>
              <a:pathLst>
                <a:path extrusionOk="0" h="8283" w="642">
                  <a:moveTo>
                    <a:pt x="149" y="93"/>
                  </a:moveTo>
                  <a:lnTo>
                    <a:pt x="562" y="173"/>
                  </a:lnTo>
                  <a:lnTo>
                    <a:pt x="562" y="8111"/>
                  </a:lnTo>
                  <a:lnTo>
                    <a:pt x="321" y="8180"/>
                  </a:lnTo>
                  <a:lnTo>
                    <a:pt x="321" y="677"/>
                  </a:lnTo>
                  <a:lnTo>
                    <a:pt x="310" y="677"/>
                  </a:lnTo>
                  <a:cubicBezTo>
                    <a:pt x="195" y="505"/>
                    <a:pt x="138" y="299"/>
                    <a:pt x="149" y="93"/>
                  </a:cubicBezTo>
                  <a:close/>
                  <a:moveTo>
                    <a:pt x="92" y="1"/>
                  </a:moveTo>
                  <a:lnTo>
                    <a:pt x="81" y="35"/>
                  </a:lnTo>
                  <a:cubicBezTo>
                    <a:pt x="0" y="333"/>
                    <a:pt x="195" y="642"/>
                    <a:pt x="241" y="711"/>
                  </a:cubicBezTo>
                  <a:lnTo>
                    <a:pt x="241" y="8283"/>
                  </a:lnTo>
                  <a:lnTo>
                    <a:pt x="642" y="8168"/>
                  </a:lnTo>
                  <a:lnTo>
                    <a:pt x="642" y="115"/>
                  </a:lnTo>
                  <a:lnTo>
                    <a:pt x="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2"/>
            <p:cNvSpPr/>
            <p:nvPr/>
          </p:nvSpPr>
          <p:spPr>
            <a:xfrm>
              <a:off x="3548789" y="3594042"/>
              <a:ext cx="54864" cy="513998"/>
            </a:xfrm>
            <a:custGeom>
              <a:rect b="b" l="l" r="r" t="t"/>
              <a:pathLst>
                <a:path extrusionOk="0" h="8160" w="871">
                  <a:moveTo>
                    <a:pt x="125" y="0"/>
                  </a:moveTo>
                  <a:cubicBezTo>
                    <a:pt x="107" y="0"/>
                    <a:pt x="92" y="17"/>
                    <a:pt x="92" y="26"/>
                  </a:cubicBezTo>
                  <a:cubicBezTo>
                    <a:pt x="0" y="336"/>
                    <a:pt x="206" y="645"/>
                    <a:pt x="252" y="714"/>
                  </a:cubicBezTo>
                  <a:lnTo>
                    <a:pt x="252" y="8137"/>
                  </a:lnTo>
                  <a:lnTo>
                    <a:pt x="825" y="8160"/>
                  </a:lnTo>
                  <a:cubicBezTo>
                    <a:pt x="871" y="8148"/>
                    <a:pt x="871" y="8079"/>
                    <a:pt x="825" y="8079"/>
                  </a:cubicBezTo>
                  <a:lnTo>
                    <a:pt x="332" y="8056"/>
                  </a:lnTo>
                  <a:lnTo>
                    <a:pt x="332" y="679"/>
                  </a:lnTo>
                  <a:lnTo>
                    <a:pt x="321" y="668"/>
                  </a:lnTo>
                  <a:cubicBezTo>
                    <a:pt x="321" y="668"/>
                    <a:pt x="80" y="347"/>
                    <a:pt x="160" y="49"/>
                  </a:cubicBezTo>
                  <a:cubicBezTo>
                    <a:pt x="172" y="26"/>
                    <a:pt x="160" y="15"/>
                    <a:pt x="138" y="3"/>
                  </a:cubicBezTo>
                  <a:cubicBezTo>
                    <a:pt x="133" y="1"/>
                    <a:pt x="129"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2"/>
            <p:cNvSpPr/>
            <p:nvPr/>
          </p:nvSpPr>
          <p:spPr>
            <a:xfrm>
              <a:off x="3351752" y="3615900"/>
              <a:ext cx="31810" cy="485653"/>
            </a:xfrm>
            <a:custGeom>
              <a:rect b="b" l="l" r="r" t="t"/>
              <a:pathLst>
                <a:path extrusionOk="0" h="7710" w="505">
                  <a:moveTo>
                    <a:pt x="104" y="80"/>
                  </a:moveTo>
                  <a:lnTo>
                    <a:pt x="436" y="138"/>
                  </a:lnTo>
                  <a:lnTo>
                    <a:pt x="436" y="7549"/>
                  </a:lnTo>
                  <a:lnTo>
                    <a:pt x="241" y="7618"/>
                  </a:lnTo>
                  <a:lnTo>
                    <a:pt x="241" y="630"/>
                  </a:lnTo>
                  <a:lnTo>
                    <a:pt x="230" y="619"/>
                  </a:lnTo>
                  <a:cubicBezTo>
                    <a:pt x="127" y="458"/>
                    <a:pt x="81" y="264"/>
                    <a:pt x="104" y="80"/>
                  </a:cubicBezTo>
                  <a:close/>
                  <a:moveTo>
                    <a:pt x="47" y="0"/>
                  </a:moveTo>
                  <a:lnTo>
                    <a:pt x="35" y="23"/>
                  </a:lnTo>
                  <a:cubicBezTo>
                    <a:pt x="1" y="241"/>
                    <a:pt x="47" y="470"/>
                    <a:pt x="173" y="653"/>
                  </a:cubicBezTo>
                  <a:lnTo>
                    <a:pt x="173" y="7709"/>
                  </a:lnTo>
                  <a:lnTo>
                    <a:pt x="505" y="7606"/>
                  </a:lnTo>
                  <a:lnTo>
                    <a:pt x="505" y="69"/>
                  </a:lnTo>
                  <a:lnTo>
                    <a:pt x="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
            <p:cNvSpPr/>
            <p:nvPr/>
          </p:nvSpPr>
          <p:spPr>
            <a:xfrm>
              <a:off x="3324351" y="3619491"/>
              <a:ext cx="43337" cy="481307"/>
            </a:xfrm>
            <a:custGeom>
              <a:rect b="b" l="l" r="r" t="t"/>
              <a:pathLst>
                <a:path extrusionOk="0" h="7641" w="688">
                  <a:moveTo>
                    <a:pt x="69" y="1"/>
                  </a:moveTo>
                  <a:cubicBezTo>
                    <a:pt x="55" y="1"/>
                    <a:pt x="40" y="11"/>
                    <a:pt x="35" y="35"/>
                  </a:cubicBezTo>
                  <a:cubicBezTo>
                    <a:pt x="1" y="264"/>
                    <a:pt x="46" y="504"/>
                    <a:pt x="161" y="699"/>
                  </a:cubicBezTo>
                  <a:lnTo>
                    <a:pt x="161" y="7618"/>
                  </a:lnTo>
                  <a:lnTo>
                    <a:pt x="642" y="7641"/>
                  </a:lnTo>
                  <a:cubicBezTo>
                    <a:pt x="688" y="7641"/>
                    <a:pt x="688" y="7572"/>
                    <a:pt x="642" y="7572"/>
                  </a:cubicBezTo>
                  <a:lnTo>
                    <a:pt x="241" y="7549"/>
                  </a:lnTo>
                  <a:lnTo>
                    <a:pt x="241" y="676"/>
                  </a:lnTo>
                  <a:lnTo>
                    <a:pt x="230" y="676"/>
                  </a:lnTo>
                  <a:cubicBezTo>
                    <a:pt x="115" y="482"/>
                    <a:pt x="69" y="264"/>
                    <a:pt x="104" y="46"/>
                  </a:cubicBezTo>
                  <a:cubicBezTo>
                    <a:pt x="110" y="20"/>
                    <a:pt x="90" y="1"/>
                    <a:pt x="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
            <p:cNvSpPr/>
            <p:nvPr/>
          </p:nvSpPr>
          <p:spPr>
            <a:xfrm>
              <a:off x="3169204" y="3638262"/>
              <a:ext cx="28220" cy="455355"/>
            </a:xfrm>
            <a:custGeom>
              <a:rect b="b" l="l" r="r" t="t"/>
              <a:pathLst>
                <a:path extrusionOk="0" h="7229" w="448">
                  <a:moveTo>
                    <a:pt x="69" y="35"/>
                  </a:moveTo>
                  <a:lnTo>
                    <a:pt x="413" y="80"/>
                  </a:lnTo>
                  <a:lnTo>
                    <a:pt x="413" y="7114"/>
                  </a:lnTo>
                  <a:lnTo>
                    <a:pt x="195" y="7183"/>
                  </a:lnTo>
                  <a:lnTo>
                    <a:pt x="195" y="584"/>
                  </a:lnTo>
                  <a:lnTo>
                    <a:pt x="195" y="573"/>
                  </a:lnTo>
                  <a:cubicBezTo>
                    <a:pt x="81" y="424"/>
                    <a:pt x="35" y="229"/>
                    <a:pt x="69" y="35"/>
                  </a:cubicBezTo>
                  <a:close/>
                  <a:moveTo>
                    <a:pt x="35" y="0"/>
                  </a:moveTo>
                  <a:lnTo>
                    <a:pt x="35" y="12"/>
                  </a:lnTo>
                  <a:cubicBezTo>
                    <a:pt x="1" y="218"/>
                    <a:pt x="46" y="424"/>
                    <a:pt x="161" y="596"/>
                  </a:cubicBezTo>
                  <a:lnTo>
                    <a:pt x="161" y="7228"/>
                  </a:lnTo>
                  <a:lnTo>
                    <a:pt x="447" y="7137"/>
                  </a:lnTo>
                  <a:lnTo>
                    <a:pt x="447" y="46"/>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3142495" y="3642546"/>
              <a:ext cx="38298" cy="451071"/>
            </a:xfrm>
            <a:custGeom>
              <a:rect b="b" l="l" r="r" t="t"/>
              <a:pathLst>
                <a:path extrusionOk="0" h="7161" w="608">
                  <a:moveTo>
                    <a:pt x="35" y="1"/>
                  </a:moveTo>
                  <a:cubicBezTo>
                    <a:pt x="1" y="219"/>
                    <a:pt x="47" y="436"/>
                    <a:pt x="161" y="631"/>
                  </a:cubicBezTo>
                  <a:lnTo>
                    <a:pt x="161" y="7138"/>
                  </a:lnTo>
                  <a:lnTo>
                    <a:pt x="596" y="7160"/>
                  </a:lnTo>
                  <a:lnTo>
                    <a:pt x="608" y="7126"/>
                  </a:lnTo>
                  <a:lnTo>
                    <a:pt x="196" y="7115"/>
                  </a:lnTo>
                  <a:lnTo>
                    <a:pt x="196" y="620"/>
                  </a:lnTo>
                  <a:cubicBezTo>
                    <a:pt x="81" y="436"/>
                    <a:pt x="47" y="219"/>
                    <a:pt x="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p:nvPr/>
          </p:nvSpPr>
          <p:spPr>
            <a:xfrm>
              <a:off x="3154086" y="4059673"/>
              <a:ext cx="746117" cy="12283"/>
            </a:xfrm>
            <a:custGeom>
              <a:rect b="b" l="l" r="r" t="t"/>
              <a:pathLst>
                <a:path extrusionOk="0" h="195" w="11845">
                  <a:moveTo>
                    <a:pt x="0" y="0"/>
                  </a:moveTo>
                  <a:lnTo>
                    <a:pt x="0" y="34"/>
                  </a:lnTo>
                  <a:lnTo>
                    <a:pt x="11845" y="195"/>
                  </a:lnTo>
                  <a:lnTo>
                    <a:pt x="11845" y="16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4268904" y="3598578"/>
              <a:ext cx="1287327" cy="113319"/>
            </a:xfrm>
            <a:custGeom>
              <a:rect b="b" l="l" r="r" t="t"/>
              <a:pathLst>
                <a:path extrusionOk="0" h="1799" w="20437">
                  <a:moveTo>
                    <a:pt x="35" y="0"/>
                  </a:moveTo>
                  <a:cubicBezTo>
                    <a:pt x="23" y="0"/>
                    <a:pt x="0" y="12"/>
                    <a:pt x="0" y="23"/>
                  </a:cubicBezTo>
                  <a:cubicBezTo>
                    <a:pt x="0" y="46"/>
                    <a:pt x="12" y="57"/>
                    <a:pt x="23" y="57"/>
                  </a:cubicBezTo>
                  <a:lnTo>
                    <a:pt x="20402" y="1799"/>
                  </a:lnTo>
                  <a:cubicBezTo>
                    <a:pt x="20425" y="1799"/>
                    <a:pt x="20436" y="1787"/>
                    <a:pt x="20436" y="1764"/>
                  </a:cubicBezTo>
                  <a:cubicBezTo>
                    <a:pt x="20436" y="1753"/>
                    <a:pt x="20425" y="1741"/>
                    <a:pt x="20414" y="1741"/>
                  </a:cubicBez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p:nvPr/>
          </p:nvSpPr>
          <p:spPr>
            <a:xfrm>
              <a:off x="5769795" y="3727017"/>
              <a:ext cx="282888" cy="26771"/>
            </a:xfrm>
            <a:custGeom>
              <a:rect b="b" l="l" r="r" t="t"/>
              <a:pathLst>
                <a:path extrusionOk="0" h="425" w="4491">
                  <a:moveTo>
                    <a:pt x="35" y="0"/>
                  </a:moveTo>
                  <a:cubicBezTo>
                    <a:pt x="23" y="0"/>
                    <a:pt x="12" y="12"/>
                    <a:pt x="12" y="23"/>
                  </a:cubicBezTo>
                  <a:cubicBezTo>
                    <a:pt x="0" y="35"/>
                    <a:pt x="12" y="46"/>
                    <a:pt x="35" y="46"/>
                  </a:cubicBezTo>
                  <a:lnTo>
                    <a:pt x="4445" y="424"/>
                  </a:lnTo>
                  <a:cubicBezTo>
                    <a:pt x="4479" y="424"/>
                    <a:pt x="4491" y="378"/>
                    <a:pt x="4445" y="378"/>
                  </a:cubicBez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2"/>
            <p:cNvSpPr/>
            <p:nvPr/>
          </p:nvSpPr>
          <p:spPr>
            <a:xfrm>
              <a:off x="4268904" y="3613003"/>
              <a:ext cx="1288020" cy="109729"/>
            </a:xfrm>
            <a:custGeom>
              <a:rect b="b" l="l" r="r" t="t"/>
              <a:pathLst>
                <a:path extrusionOk="0" h="1742" w="20448">
                  <a:moveTo>
                    <a:pt x="35" y="0"/>
                  </a:moveTo>
                  <a:cubicBezTo>
                    <a:pt x="23" y="0"/>
                    <a:pt x="0" y="12"/>
                    <a:pt x="0" y="23"/>
                  </a:cubicBezTo>
                  <a:cubicBezTo>
                    <a:pt x="0" y="46"/>
                    <a:pt x="12" y="58"/>
                    <a:pt x="23" y="58"/>
                  </a:cubicBezTo>
                  <a:lnTo>
                    <a:pt x="20402" y="1741"/>
                  </a:lnTo>
                  <a:cubicBezTo>
                    <a:pt x="20448" y="1741"/>
                    <a:pt x="20448" y="1684"/>
                    <a:pt x="20414" y="1684"/>
                  </a:cubicBez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a:off x="5769795" y="3737095"/>
              <a:ext cx="282888" cy="26771"/>
            </a:xfrm>
            <a:custGeom>
              <a:rect b="b" l="l" r="r" t="t"/>
              <a:pathLst>
                <a:path extrusionOk="0" h="425" w="4491">
                  <a:moveTo>
                    <a:pt x="35" y="1"/>
                  </a:moveTo>
                  <a:cubicBezTo>
                    <a:pt x="23" y="1"/>
                    <a:pt x="12" y="12"/>
                    <a:pt x="12" y="23"/>
                  </a:cubicBezTo>
                  <a:cubicBezTo>
                    <a:pt x="0" y="46"/>
                    <a:pt x="12" y="58"/>
                    <a:pt x="35" y="58"/>
                  </a:cubicBezTo>
                  <a:lnTo>
                    <a:pt x="4445" y="424"/>
                  </a:lnTo>
                  <a:cubicBezTo>
                    <a:pt x="4479" y="424"/>
                    <a:pt x="4491" y="367"/>
                    <a:pt x="4445" y="367"/>
                  </a:cubicBez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4269597" y="3707364"/>
              <a:ext cx="1782365" cy="410065"/>
            </a:xfrm>
            <a:custGeom>
              <a:rect b="b" l="l" r="r" t="t"/>
              <a:pathLst>
                <a:path extrusionOk="0" h="6510" w="28296">
                  <a:moveTo>
                    <a:pt x="28262" y="0"/>
                  </a:moveTo>
                  <a:cubicBezTo>
                    <a:pt x="28249" y="0"/>
                    <a:pt x="28238" y="9"/>
                    <a:pt x="28238" y="26"/>
                  </a:cubicBezTo>
                  <a:lnTo>
                    <a:pt x="28238" y="5456"/>
                  </a:lnTo>
                  <a:lnTo>
                    <a:pt x="35" y="6452"/>
                  </a:lnTo>
                  <a:cubicBezTo>
                    <a:pt x="1" y="6452"/>
                    <a:pt x="1" y="6509"/>
                    <a:pt x="35" y="6509"/>
                  </a:cubicBezTo>
                  <a:lnTo>
                    <a:pt x="35" y="6498"/>
                  </a:lnTo>
                  <a:lnTo>
                    <a:pt x="28261" y="5501"/>
                  </a:lnTo>
                  <a:lnTo>
                    <a:pt x="28295" y="5501"/>
                  </a:lnTo>
                  <a:lnTo>
                    <a:pt x="28295" y="26"/>
                  </a:lnTo>
                  <a:cubicBezTo>
                    <a:pt x="28289" y="9"/>
                    <a:pt x="28275" y="0"/>
                    <a:pt x="28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a:off x="4668646" y="3568972"/>
              <a:ext cx="43337" cy="544108"/>
            </a:xfrm>
            <a:custGeom>
              <a:rect b="b" l="l" r="r" t="t"/>
              <a:pathLst>
                <a:path extrusionOk="0" h="8638" w="688">
                  <a:moveTo>
                    <a:pt x="516" y="92"/>
                  </a:moveTo>
                  <a:lnTo>
                    <a:pt x="516" y="92"/>
                  </a:lnTo>
                  <a:cubicBezTo>
                    <a:pt x="585" y="390"/>
                    <a:pt x="344" y="699"/>
                    <a:pt x="344" y="711"/>
                  </a:cubicBezTo>
                  <a:lnTo>
                    <a:pt x="333" y="711"/>
                  </a:lnTo>
                  <a:lnTo>
                    <a:pt x="333" y="8523"/>
                  </a:lnTo>
                  <a:lnTo>
                    <a:pt x="81" y="8454"/>
                  </a:lnTo>
                  <a:lnTo>
                    <a:pt x="81" y="172"/>
                  </a:lnTo>
                  <a:lnTo>
                    <a:pt x="516" y="92"/>
                  </a:lnTo>
                  <a:close/>
                  <a:moveTo>
                    <a:pt x="585" y="1"/>
                  </a:moveTo>
                  <a:lnTo>
                    <a:pt x="1" y="104"/>
                  </a:lnTo>
                  <a:lnTo>
                    <a:pt x="1" y="8523"/>
                  </a:lnTo>
                  <a:lnTo>
                    <a:pt x="424" y="8638"/>
                  </a:lnTo>
                  <a:lnTo>
                    <a:pt x="424" y="745"/>
                  </a:lnTo>
                  <a:cubicBezTo>
                    <a:pt x="470" y="676"/>
                    <a:pt x="688" y="356"/>
                    <a:pt x="585" y="35"/>
                  </a:cubicBezTo>
                  <a:lnTo>
                    <a:pt x="5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4688866" y="3569413"/>
              <a:ext cx="70738" cy="542974"/>
            </a:xfrm>
            <a:custGeom>
              <a:rect b="b" l="l" r="r" t="t"/>
              <a:pathLst>
                <a:path extrusionOk="0" h="8620" w="1123">
                  <a:moveTo>
                    <a:pt x="992" y="0"/>
                  </a:moveTo>
                  <a:cubicBezTo>
                    <a:pt x="986" y="0"/>
                    <a:pt x="980" y="2"/>
                    <a:pt x="974" y="5"/>
                  </a:cubicBezTo>
                  <a:cubicBezTo>
                    <a:pt x="951" y="5"/>
                    <a:pt x="940" y="28"/>
                    <a:pt x="951" y="51"/>
                  </a:cubicBezTo>
                  <a:cubicBezTo>
                    <a:pt x="1043" y="360"/>
                    <a:pt x="791" y="795"/>
                    <a:pt x="779" y="795"/>
                  </a:cubicBezTo>
                  <a:lnTo>
                    <a:pt x="779" y="807"/>
                  </a:lnTo>
                  <a:lnTo>
                    <a:pt x="779" y="8493"/>
                  </a:lnTo>
                  <a:lnTo>
                    <a:pt x="58" y="8528"/>
                  </a:lnTo>
                  <a:cubicBezTo>
                    <a:pt x="0" y="8528"/>
                    <a:pt x="0" y="8619"/>
                    <a:pt x="58" y="8619"/>
                  </a:cubicBezTo>
                  <a:lnTo>
                    <a:pt x="859" y="8573"/>
                  </a:lnTo>
                  <a:lnTo>
                    <a:pt x="859" y="830"/>
                  </a:lnTo>
                  <a:cubicBezTo>
                    <a:pt x="905" y="761"/>
                    <a:pt x="1123" y="349"/>
                    <a:pt x="1031" y="28"/>
                  </a:cubicBezTo>
                  <a:cubicBezTo>
                    <a:pt x="1023" y="11"/>
                    <a:pt x="1008" y="0"/>
                    <a:pt x="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5035192" y="3607208"/>
              <a:ext cx="36912" cy="490755"/>
            </a:xfrm>
            <a:custGeom>
              <a:rect b="b" l="l" r="r" t="t"/>
              <a:pathLst>
                <a:path extrusionOk="0" h="7791" w="586">
                  <a:moveTo>
                    <a:pt x="482" y="92"/>
                  </a:moveTo>
                  <a:lnTo>
                    <a:pt x="482" y="92"/>
                  </a:lnTo>
                  <a:cubicBezTo>
                    <a:pt x="505" y="276"/>
                    <a:pt x="448" y="470"/>
                    <a:pt x="322" y="619"/>
                  </a:cubicBezTo>
                  <a:lnTo>
                    <a:pt x="310" y="631"/>
                  </a:lnTo>
                  <a:lnTo>
                    <a:pt x="310" y="7687"/>
                  </a:lnTo>
                  <a:lnTo>
                    <a:pt x="70" y="7630"/>
                  </a:lnTo>
                  <a:lnTo>
                    <a:pt x="70" y="127"/>
                  </a:lnTo>
                  <a:lnTo>
                    <a:pt x="482" y="92"/>
                  </a:lnTo>
                  <a:close/>
                  <a:moveTo>
                    <a:pt x="539" y="1"/>
                  </a:moveTo>
                  <a:lnTo>
                    <a:pt x="1" y="58"/>
                  </a:lnTo>
                  <a:lnTo>
                    <a:pt x="1" y="7687"/>
                  </a:lnTo>
                  <a:lnTo>
                    <a:pt x="390" y="7790"/>
                  </a:lnTo>
                  <a:lnTo>
                    <a:pt x="390" y="654"/>
                  </a:lnTo>
                  <a:cubicBezTo>
                    <a:pt x="528" y="482"/>
                    <a:pt x="585" y="253"/>
                    <a:pt x="539" y="35"/>
                  </a:cubicBezTo>
                  <a:lnTo>
                    <a:pt x="5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5053963" y="3609475"/>
              <a:ext cx="54927" cy="487732"/>
            </a:xfrm>
            <a:custGeom>
              <a:rect b="b" l="l" r="r" t="t"/>
              <a:pathLst>
                <a:path extrusionOk="0" h="7743" w="872">
                  <a:moveTo>
                    <a:pt x="743" y="0"/>
                  </a:moveTo>
                  <a:cubicBezTo>
                    <a:pt x="720" y="0"/>
                    <a:pt x="697" y="22"/>
                    <a:pt x="711" y="56"/>
                  </a:cubicBezTo>
                  <a:cubicBezTo>
                    <a:pt x="791" y="331"/>
                    <a:pt x="562" y="641"/>
                    <a:pt x="562" y="641"/>
                  </a:cubicBezTo>
                  <a:lnTo>
                    <a:pt x="551" y="652"/>
                  </a:lnTo>
                  <a:lnTo>
                    <a:pt x="551" y="7651"/>
                  </a:lnTo>
                  <a:lnTo>
                    <a:pt x="58" y="7663"/>
                  </a:lnTo>
                  <a:cubicBezTo>
                    <a:pt x="1" y="7663"/>
                    <a:pt x="1" y="7743"/>
                    <a:pt x="58" y="7743"/>
                  </a:cubicBezTo>
                  <a:lnTo>
                    <a:pt x="631" y="7720"/>
                  </a:lnTo>
                  <a:lnTo>
                    <a:pt x="631" y="675"/>
                  </a:lnTo>
                  <a:cubicBezTo>
                    <a:pt x="665" y="618"/>
                    <a:pt x="871" y="320"/>
                    <a:pt x="780" y="33"/>
                  </a:cubicBezTo>
                  <a:cubicBezTo>
                    <a:pt x="775" y="10"/>
                    <a:pt x="759" y="0"/>
                    <a:pt x="7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p:nvPr/>
          </p:nvSpPr>
          <p:spPr>
            <a:xfrm>
              <a:off x="5301456" y="3634609"/>
              <a:ext cx="31810" cy="454662"/>
            </a:xfrm>
            <a:custGeom>
              <a:rect b="b" l="l" r="r" t="t"/>
              <a:pathLst>
                <a:path extrusionOk="0" h="7218" w="505">
                  <a:moveTo>
                    <a:pt x="402" y="70"/>
                  </a:moveTo>
                  <a:cubicBezTo>
                    <a:pt x="425" y="242"/>
                    <a:pt x="379" y="402"/>
                    <a:pt x="264" y="539"/>
                  </a:cubicBezTo>
                  <a:lnTo>
                    <a:pt x="253" y="551"/>
                  </a:lnTo>
                  <a:lnTo>
                    <a:pt x="253" y="7115"/>
                  </a:lnTo>
                  <a:lnTo>
                    <a:pt x="70" y="7057"/>
                  </a:lnTo>
                  <a:lnTo>
                    <a:pt x="70" y="81"/>
                  </a:lnTo>
                  <a:lnTo>
                    <a:pt x="402" y="70"/>
                  </a:lnTo>
                  <a:close/>
                  <a:moveTo>
                    <a:pt x="459" y="1"/>
                  </a:moveTo>
                  <a:lnTo>
                    <a:pt x="1" y="12"/>
                  </a:lnTo>
                  <a:lnTo>
                    <a:pt x="1" y="7103"/>
                  </a:lnTo>
                  <a:lnTo>
                    <a:pt x="333" y="7218"/>
                  </a:lnTo>
                  <a:lnTo>
                    <a:pt x="333" y="574"/>
                  </a:lnTo>
                  <a:cubicBezTo>
                    <a:pt x="459" y="425"/>
                    <a:pt x="505" y="219"/>
                    <a:pt x="459" y="24"/>
                  </a:cubicBezTo>
                  <a:lnTo>
                    <a:pt x="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2"/>
            <p:cNvSpPr/>
            <p:nvPr/>
          </p:nvSpPr>
          <p:spPr>
            <a:xfrm>
              <a:off x="5317330" y="3635050"/>
              <a:ext cx="43400" cy="453528"/>
            </a:xfrm>
            <a:custGeom>
              <a:rect b="b" l="l" r="r" t="t"/>
              <a:pathLst>
                <a:path extrusionOk="0" h="7200" w="689">
                  <a:moveTo>
                    <a:pt x="619" y="1"/>
                  </a:moveTo>
                  <a:cubicBezTo>
                    <a:pt x="615" y="1"/>
                    <a:pt x="611" y="2"/>
                    <a:pt x="608" y="5"/>
                  </a:cubicBezTo>
                  <a:cubicBezTo>
                    <a:pt x="585" y="5"/>
                    <a:pt x="574" y="28"/>
                    <a:pt x="585" y="40"/>
                  </a:cubicBezTo>
                  <a:cubicBezTo>
                    <a:pt x="619" y="235"/>
                    <a:pt x="574" y="418"/>
                    <a:pt x="459" y="567"/>
                  </a:cubicBezTo>
                  <a:lnTo>
                    <a:pt x="448" y="578"/>
                  </a:lnTo>
                  <a:lnTo>
                    <a:pt x="448" y="7108"/>
                  </a:lnTo>
                  <a:lnTo>
                    <a:pt x="35" y="7119"/>
                  </a:lnTo>
                  <a:cubicBezTo>
                    <a:pt x="1" y="7131"/>
                    <a:pt x="1" y="7188"/>
                    <a:pt x="47" y="7199"/>
                  </a:cubicBezTo>
                  <a:lnTo>
                    <a:pt x="516" y="7176"/>
                  </a:lnTo>
                  <a:lnTo>
                    <a:pt x="516" y="601"/>
                  </a:lnTo>
                  <a:cubicBezTo>
                    <a:pt x="642" y="441"/>
                    <a:pt x="688" y="235"/>
                    <a:pt x="654" y="28"/>
                  </a:cubicBezTo>
                  <a:cubicBezTo>
                    <a:pt x="645" y="12"/>
                    <a:pt x="631" y="1"/>
                    <a:pt x="6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5771937" y="4034414"/>
              <a:ext cx="277849" cy="8000"/>
            </a:xfrm>
            <a:custGeom>
              <a:rect b="b" l="l" r="r" t="t"/>
              <a:pathLst>
                <a:path extrusionOk="0" h="127" w="4411">
                  <a:moveTo>
                    <a:pt x="4411" y="0"/>
                  </a:moveTo>
                  <a:lnTo>
                    <a:pt x="1" y="103"/>
                  </a:lnTo>
                  <a:lnTo>
                    <a:pt x="1" y="126"/>
                  </a:lnTo>
                  <a:lnTo>
                    <a:pt x="4411" y="34"/>
                  </a:lnTo>
                  <a:lnTo>
                    <a:pt x="4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4271046" y="4045941"/>
              <a:ext cx="1283043" cy="28912"/>
            </a:xfrm>
            <a:custGeom>
              <a:rect b="b" l="l" r="r" t="t"/>
              <a:pathLst>
                <a:path extrusionOk="0" h="459" w="20369">
                  <a:moveTo>
                    <a:pt x="20368" y="0"/>
                  </a:moveTo>
                  <a:lnTo>
                    <a:pt x="1" y="424"/>
                  </a:lnTo>
                  <a:lnTo>
                    <a:pt x="1" y="459"/>
                  </a:lnTo>
                  <a:lnTo>
                    <a:pt x="20368" y="35"/>
                  </a:lnTo>
                  <a:lnTo>
                    <a:pt x="20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3102811" y="1655551"/>
              <a:ext cx="2899304" cy="1225785"/>
            </a:xfrm>
            <a:custGeom>
              <a:rect b="b" l="l" r="r" t="t"/>
              <a:pathLst>
                <a:path extrusionOk="0" h="19460" w="46028">
                  <a:moveTo>
                    <a:pt x="17516" y="112"/>
                  </a:moveTo>
                  <a:lnTo>
                    <a:pt x="45936" y="19059"/>
                  </a:lnTo>
                  <a:lnTo>
                    <a:pt x="45936" y="19322"/>
                  </a:lnTo>
                  <a:lnTo>
                    <a:pt x="17539" y="559"/>
                  </a:lnTo>
                  <a:lnTo>
                    <a:pt x="17481" y="559"/>
                  </a:lnTo>
                  <a:lnTo>
                    <a:pt x="92" y="12312"/>
                  </a:lnTo>
                  <a:lnTo>
                    <a:pt x="92" y="12060"/>
                  </a:lnTo>
                  <a:lnTo>
                    <a:pt x="17516" y="112"/>
                  </a:lnTo>
                  <a:close/>
                  <a:moveTo>
                    <a:pt x="17516" y="0"/>
                  </a:moveTo>
                  <a:cubicBezTo>
                    <a:pt x="17507" y="0"/>
                    <a:pt x="17499" y="3"/>
                    <a:pt x="17493" y="9"/>
                  </a:cubicBezTo>
                  <a:lnTo>
                    <a:pt x="12" y="11991"/>
                  </a:lnTo>
                  <a:cubicBezTo>
                    <a:pt x="1" y="11991"/>
                    <a:pt x="1" y="12014"/>
                    <a:pt x="1" y="12025"/>
                  </a:cubicBezTo>
                  <a:lnTo>
                    <a:pt x="1" y="12415"/>
                  </a:lnTo>
                  <a:cubicBezTo>
                    <a:pt x="1" y="12426"/>
                    <a:pt x="1" y="12449"/>
                    <a:pt x="24" y="12461"/>
                  </a:cubicBezTo>
                  <a:cubicBezTo>
                    <a:pt x="35" y="12461"/>
                    <a:pt x="58" y="12461"/>
                    <a:pt x="70" y="12449"/>
                  </a:cubicBezTo>
                  <a:lnTo>
                    <a:pt x="17516" y="662"/>
                  </a:lnTo>
                  <a:lnTo>
                    <a:pt x="45959" y="19460"/>
                  </a:lnTo>
                  <a:lnTo>
                    <a:pt x="46005" y="19460"/>
                  </a:lnTo>
                  <a:cubicBezTo>
                    <a:pt x="46028" y="19448"/>
                    <a:pt x="46028" y="19437"/>
                    <a:pt x="46028" y="19414"/>
                  </a:cubicBezTo>
                  <a:lnTo>
                    <a:pt x="46028" y="19036"/>
                  </a:lnTo>
                  <a:cubicBezTo>
                    <a:pt x="46028" y="19024"/>
                    <a:pt x="46028" y="19002"/>
                    <a:pt x="46005" y="19002"/>
                  </a:cubicBezTo>
                  <a:lnTo>
                    <a:pt x="17539" y="9"/>
                  </a:lnTo>
                  <a:cubicBezTo>
                    <a:pt x="17533" y="3"/>
                    <a:pt x="17524" y="0"/>
                    <a:pt x="175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3103567" y="1736180"/>
              <a:ext cx="2897855" cy="1143709"/>
            </a:xfrm>
            <a:custGeom>
              <a:rect b="b" l="l" r="r" t="t"/>
              <a:pathLst>
                <a:path extrusionOk="0" h="18157" w="46005">
                  <a:moveTo>
                    <a:pt x="17504" y="0"/>
                  </a:moveTo>
                  <a:lnTo>
                    <a:pt x="630" y="11100"/>
                  </a:lnTo>
                  <a:lnTo>
                    <a:pt x="35" y="11100"/>
                  </a:lnTo>
                  <a:cubicBezTo>
                    <a:pt x="0" y="11100"/>
                    <a:pt x="0" y="11158"/>
                    <a:pt x="35" y="11158"/>
                  </a:cubicBezTo>
                  <a:lnTo>
                    <a:pt x="642" y="11158"/>
                  </a:lnTo>
                  <a:lnTo>
                    <a:pt x="17504" y="69"/>
                  </a:lnTo>
                  <a:lnTo>
                    <a:pt x="45432" y="18157"/>
                  </a:lnTo>
                  <a:lnTo>
                    <a:pt x="45970" y="18157"/>
                  </a:lnTo>
                  <a:cubicBezTo>
                    <a:pt x="46004" y="18157"/>
                    <a:pt x="46004" y="18111"/>
                    <a:pt x="45970" y="18111"/>
                  </a:cubicBezTo>
                  <a:lnTo>
                    <a:pt x="45454" y="18111"/>
                  </a:lnTo>
                  <a:lnTo>
                    <a:pt x="17515" y="12"/>
                  </a:lnTo>
                  <a:lnTo>
                    <a:pt x="17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4203204" y="1735613"/>
              <a:ext cx="5858" cy="1641456"/>
            </a:xfrm>
            <a:custGeom>
              <a:rect b="b" l="l" r="r" t="t"/>
              <a:pathLst>
                <a:path extrusionOk="0" h="26059" w="93">
                  <a:moveTo>
                    <a:pt x="47" y="1"/>
                  </a:moveTo>
                  <a:cubicBezTo>
                    <a:pt x="24" y="1"/>
                    <a:pt x="1" y="15"/>
                    <a:pt x="1" y="44"/>
                  </a:cubicBezTo>
                  <a:lnTo>
                    <a:pt x="1" y="26013"/>
                  </a:lnTo>
                  <a:cubicBezTo>
                    <a:pt x="1" y="26036"/>
                    <a:pt x="24" y="26058"/>
                    <a:pt x="47" y="26058"/>
                  </a:cubicBezTo>
                  <a:cubicBezTo>
                    <a:pt x="70" y="26058"/>
                    <a:pt x="93" y="26036"/>
                    <a:pt x="93" y="26013"/>
                  </a:cubicBezTo>
                  <a:lnTo>
                    <a:pt x="93" y="44"/>
                  </a:lnTo>
                  <a:cubicBezTo>
                    <a:pt x="93" y="15"/>
                    <a:pt x="70" y="1"/>
                    <a:pt x="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p:nvPr/>
          </p:nvSpPr>
          <p:spPr>
            <a:xfrm>
              <a:off x="3141803" y="2435949"/>
              <a:ext cx="3653" cy="1099175"/>
            </a:xfrm>
            <a:custGeom>
              <a:rect b="b" l="l" r="r" t="t"/>
              <a:pathLst>
                <a:path extrusionOk="0" h="17450" w="58">
                  <a:moveTo>
                    <a:pt x="29" y="0"/>
                  </a:moveTo>
                  <a:cubicBezTo>
                    <a:pt x="15" y="0"/>
                    <a:pt x="0" y="9"/>
                    <a:pt x="0" y="26"/>
                  </a:cubicBezTo>
                  <a:lnTo>
                    <a:pt x="0" y="17426"/>
                  </a:lnTo>
                  <a:cubicBezTo>
                    <a:pt x="0" y="17438"/>
                    <a:pt x="12" y="17449"/>
                    <a:pt x="23" y="17449"/>
                  </a:cubicBezTo>
                  <a:cubicBezTo>
                    <a:pt x="46" y="17449"/>
                    <a:pt x="58" y="17438"/>
                    <a:pt x="58" y="17426"/>
                  </a:cubicBezTo>
                  <a:lnTo>
                    <a:pt x="58" y="26"/>
                  </a:lnTo>
                  <a:cubicBezTo>
                    <a:pt x="58" y="9"/>
                    <a:pt x="43"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2"/>
            <p:cNvSpPr/>
            <p:nvPr/>
          </p:nvSpPr>
          <p:spPr>
            <a:xfrm>
              <a:off x="5964627" y="2876825"/>
              <a:ext cx="2898" cy="741266"/>
            </a:xfrm>
            <a:custGeom>
              <a:rect b="b" l="l" r="r" t="t"/>
              <a:pathLst>
                <a:path extrusionOk="0" h="11768" w="46">
                  <a:moveTo>
                    <a:pt x="23" y="0"/>
                  </a:moveTo>
                  <a:cubicBezTo>
                    <a:pt x="12" y="0"/>
                    <a:pt x="0" y="9"/>
                    <a:pt x="0" y="26"/>
                  </a:cubicBezTo>
                  <a:lnTo>
                    <a:pt x="0" y="11745"/>
                  </a:lnTo>
                  <a:cubicBezTo>
                    <a:pt x="0" y="11756"/>
                    <a:pt x="12" y="11767"/>
                    <a:pt x="23" y="11767"/>
                  </a:cubicBezTo>
                  <a:cubicBezTo>
                    <a:pt x="34" y="11767"/>
                    <a:pt x="46" y="11756"/>
                    <a:pt x="46" y="11745"/>
                  </a:cubicBezTo>
                  <a:lnTo>
                    <a:pt x="46" y="26"/>
                  </a:lnTo>
                  <a:cubicBezTo>
                    <a:pt x="46" y="9"/>
                    <a:pt x="3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3346713" y="2271416"/>
              <a:ext cx="3653" cy="1234100"/>
            </a:xfrm>
            <a:custGeom>
              <a:rect b="b" l="l" r="r" t="t"/>
              <a:pathLst>
                <a:path extrusionOk="0" h="19592" w="58">
                  <a:moveTo>
                    <a:pt x="29" y="0"/>
                  </a:moveTo>
                  <a:cubicBezTo>
                    <a:pt x="15" y="0"/>
                    <a:pt x="1" y="9"/>
                    <a:pt x="1" y="26"/>
                  </a:cubicBezTo>
                  <a:lnTo>
                    <a:pt x="1" y="19557"/>
                  </a:lnTo>
                  <a:cubicBezTo>
                    <a:pt x="1" y="19580"/>
                    <a:pt x="12" y="19591"/>
                    <a:pt x="35" y="19591"/>
                  </a:cubicBezTo>
                  <a:cubicBezTo>
                    <a:pt x="46" y="19591"/>
                    <a:pt x="58" y="19580"/>
                    <a:pt x="58" y="19557"/>
                  </a:cubicBezTo>
                  <a:lnTo>
                    <a:pt x="58" y="26"/>
                  </a:lnTo>
                  <a:cubicBezTo>
                    <a:pt x="58" y="9"/>
                    <a:pt x="44"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a:off x="3374114" y="2251385"/>
              <a:ext cx="27527" cy="1249785"/>
            </a:xfrm>
            <a:custGeom>
              <a:rect b="b" l="l" r="r" t="t"/>
              <a:pathLst>
                <a:path extrusionOk="0" h="19841" w="437">
                  <a:moveTo>
                    <a:pt x="1" y="0"/>
                  </a:moveTo>
                  <a:lnTo>
                    <a:pt x="1" y="19818"/>
                  </a:lnTo>
                  <a:cubicBezTo>
                    <a:pt x="1" y="19829"/>
                    <a:pt x="24" y="19841"/>
                    <a:pt x="35" y="19841"/>
                  </a:cubicBezTo>
                  <a:cubicBezTo>
                    <a:pt x="47" y="19841"/>
                    <a:pt x="58" y="19829"/>
                    <a:pt x="58" y="19818"/>
                  </a:cubicBezTo>
                  <a:lnTo>
                    <a:pt x="58" y="92"/>
                  </a:lnTo>
                  <a:lnTo>
                    <a:pt x="379" y="287"/>
                  </a:lnTo>
                  <a:lnTo>
                    <a:pt x="379" y="19761"/>
                  </a:lnTo>
                  <a:cubicBezTo>
                    <a:pt x="379" y="19778"/>
                    <a:pt x="393" y="19786"/>
                    <a:pt x="408" y="19786"/>
                  </a:cubicBezTo>
                  <a:cubicBezTo>
                    <a:pt x="422" y="19786"/>
                    <a:pt x="436" y="19778"/>
                    <a:pt x="436" y="19761"/>
                  </a:cubicBezTo>
                  <a:lnTo>
                    <a:pt x="436" y="26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3102118" y="2435004"/>
              <a:ext cx="6929" cy="1107301"/>
            </a:xfrm>
            <a:custGeom>
              <a:rect b="b" l="l" r="r" t="t"/>
              <a:pathLst>
                <a:path extrusionOk="0" h="17579" w="110">
                  <a:moveTo>
                    <a:pt x="56" y="1"/>
                  </a:moveTo>
                  <a:cubicBezTo>
                    <a:pt x="29" y="1"/>
                    <a:pt x="0" y="18"/>
                    <a:pt x="0" y="52"/>
                  </a:cubicBezTo>
                  <a:lnTo>
                    <a:pt x="0" y="17521"/>
                  </a:lnTo>
                  <a:cubicBezTo>
                    <a:pt x="0" y="17556"/>
                    <a:pt x="23" y="17579"/>
                    <a:pt x="58" y="17579"/>
                  </a:cubicBezTo>
                  <a:cubicBezTo>
                    <a:pt x="81" y="17579"/>
                    <a:pt x="103" y="17556"/>
                    <a:pt x="103" y="17521"/>
                  </a:cubicBezTo>
                  <a:lnTo>
                    <a:pt x="103" y="52"/>
                  </a:lnTo>
                  <a:cubicBezTo>
                    <a:pt x="109" y="18"/>
                    <a:pt x="83" y="1"/>
                    <a:pt x="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3131661" y="2417367"/>
              <a:ext cx="26771" cy="1119206"/>
            </a:xfrm>
            <a:custGeom>
              <a:rect b="b" l="l" r="r" t="t"/>
              <a:pathLst>
                <a:path extrusionOk="0" h="17768" w="425">
                  <a:moveTo>
                    <a:pt x="1" y="0"/>
                  </a:moveTo>
                  <a:lnTo>
                    <a:pt x="1" y="17744"/>
                  </a:lnTo>
                  <a:cubicBezTo>
                    <a:pt x="1" y="17756"/>
                    <a:pt x="12" y="17767"/>
                    <a:pt x="24" y="17767"/>
                  </a:cubicBezTo>
                  <a:cubicBezTo>
                    <a:pt x="35" y="17767"/>
                    <a:pt x="47" y="17756"/>
                    <a:pt x="47" y="17744"/>
                  </a:cubicBezTo>
                  <a:lnTo>
                    <a:pt x="47" y="80"/>
                  </a:lnTo>
                  <a:lnTo>
                    <a:pt x="368" y="195"/>
                  </a:lnTo>
                  <a:lnTo>
                    <a:pt x="368" y="17652"/>
                  </a:lnTo>
                  <a:cubicBezTo>
                    <a:pt x="368" y="17670"/>
                    <a:pt x="382" y="17678"/>
                    <a:pt x="396" y="17678"/>
                  </a:cubicBezTo>
                  <a:cubicBezTo>
                    <a:pt x="411" y="17678"/>
                    <a:pt x="425" y="17670"/>
                    <a:pt x="425" y="17652"/>
                  </a:cubicBezTo>
                  <a:lnTo>
                    <a:pt x="425" y="16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3567497" y="2119481"/>
              <a:ext cx="5858" cy="1354285"/>
            </a:xfrm>
            <a:custGeom>
              <a:rect b="b" l="l" r="r" t="t"/>
              <a:pathLst>
                <a:path extrusionOk="0" h="21500" w="93">
                  <a:moveTo>
                    <a:pt x="47" y="1"/>
                  </a:moveTo>
                  <a:cubicBezTo>
                    <a:pt x="24" y="1"/>
                    <a:pt x="1" y="15"/>
                    <a:pt x="1" y="44"/>
                  </a:cubicBezTo>
                  <a:lnTo>
                    <a:pt x="1" y="21454"/>
                  </a:lnTo>
                  <a:cubicBezTo>
                    <a:pt x="1" y="21477"/>
                    <a:pt x="12" y="21499"/>
                    <a:pt x="47" y="21499"/>
                  </a:cubicBezTo>
                  <a:cubicBezTo>
                    <a:pt x="70" y="21499"/>
                    <a:pt x="93" y="21477"/>
                    <a:pt x="93" y="21454"/>
                  </a:cubicBezTo>
                  <a:lnTo>
                    <a:pt x="93" y="44"/>
                  </a:lnTo>
                  <a:cubicBezTo>
                    <a:pt x="93" y="15"/>
                    <a:pt x="70" y="1"/>
                    <a:pt x="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3602898" y="2094096"/>
              <a:ext cx="36849" cy="1374631"/>
            </a:xfrm>
            <a:custGeom>
              <a:rect b="b" l="l" r="r" t="t"/>
              <a:pathLst>
                <a:path extrusionOk="0" h="21823" w="585">
                  <a:moveTo>
                    <a:pt x="0" y="0"/>
                  </a:moveTo>
                  <a:lnTo>
                    <a:pt x="0" y="21765"/>
                  </a:lnTo>
                  <a:cubicBezTo>
                    <a:pt x="0" y="21799"/>
                    <a:pt x="23" y="21822"/>
                    <a:pt x="46" y="21822"/>
                  </a:cubicBezTo>
                  <a:cubicBezTo>
                    <a:pt x="80" y="21822"/>
                    <a:pt x="103" y="21799"/>
                    <a:pt x="103" y="21765"/>
                  </a:cubicBezTo>
                  <a:lnTo>
                    <a:pt x="103" y="149"/>
                  </a:lnTo>
                  <a:lnTo>
                    <a:pt x="493" y="332"/>
                  </a:lnTo>
                  <a:lnTo>
                    <a:pt x="493" y="21696"/>
                  </a:lnTo>
                  <a:cubicBezTo>
                    <a:pt x="493" y="21725"/>
                    <a:pt x="516" y="21739"/>
                    <a:pt x="539" y="21739"/>
                  </a:cubicBezTo>
                  <a:cubicBezTo>
                    <a:pt x="562" y="21739"/>
                    <a:pt x="584" y="21725"/>
                    <a:pt x="584" y="21696"/>
                  </a:cubicBezTo>
                  <a:lnTo>
                    <a:pt x="584" y="264"/>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p:nvPr/>
          </p:nvSpPr>
          <p:spPr>
            <a:xfrm>
              <a:off x="3838863" y="1934980"/>
              <a:ext cx="6173" cy="1494753"/>
            </a:xfrm>
            <a:custGeom>
              <a:rect b="b" l="l" r="r" t="t"/>
              <a:pathLst>
                <a:path extrusionOk="0" h="23730" w="98">
                  <a:moveTo>
                    <a:pt x="50" y="0"/>
                  </a:moveTo>
                  <a:cubicBezTo>
                    <a:pt x="26" y="0"/>
                    <a:pt x="0" y="17"/>
                    <a:pt x="0" y="52"/>
                  </a:cubicBezTo>
                  <a:lnTo>
                    <a:pt x="0" y="23684"/>
                  </a:lnTo>
                  <a:cubicBezTo>
                    <a:pt x="0" y="23707"/>
                    <a:pt x="23" y="23730"/>
                    <a:pt x="46" y="23730"/>
                  </a:cubicBezTo>
                  <a:cubicBezTo>
                    <a:pt x="80" y="23730"/>
                    <a:pt x="92" y="23707"/>
                    <a:pt x="92" y="23684"/>
                  </a:cubicBezTo>
                  <a:lnTo>
                    <a:pt x="92" y="52"/>
                  </a:lnTo>
                  <a:cubicBezTo>
                    <a:pt x="97" y="17"/>
                    <a:pt x="75"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p:nvPr/>
          </p:nvSpPr>
          <p:spPr>
            <a:xfrm>
              <a:off x="3874894" y="1909343"/>
              <a:ext cx="36912" cy="1518248"/>
            </a:xfrm>
            <a:custGeom>
              <a:rect b="b" l="l" r="r" t="t"/>
              <a:pathLst>
                <a:path extrusionOk="0" h="24103" w="586">
                  <a:moveTo>
                    <a:pt x="1" y="1"/>
                  </a:moveTo>
                  <a:lnTo>
                    <a:pt x="1" y="24056"/>
                  </a:lnTo>
                  <a:cubicBezTo>
                    <a:pt x="1" y="24079"/>
                    <a:pt x="12" y="24102"/>
                    <a:pt x="47" y="24102"/>
                  </a:cubicBezTo>
                  <a:cubicBezTo>
                    <a:pt x="70" y="24102"/>
                    <a:pt x="92" y="24079"/>
                    <a:pt x="92" y="24056"/>
                  </a:cubicBezTo>
                  <a:lnTo>
                    <a:pt x="92" y="172"/>
                  </a:lnTo>
                  <a:lnTo>
                    <a:pt x="482" y="424"/>
                  </a:lnTo>
                  <a:lnTo>
                    <a:pt x="482" y="23976"/>
                  </a:lnTo>
                  <a:cubicBezTo>
                    <a:pt x="488" y="24011"/>
                    <a:pt x="511" y="24028"/>
                    <a:pt x="534" y="24028"/>
                  </a:cubicBezTo>
                  <a:cubicBezTo>
                    <a:pt x="556" y="24028"/>
                    <a:pt x="579" y="24011"/>
                    <a:pt x="585" y="23976"/>
                  </a:cubicBezTo>
                  <a:lnTo>
                    <a:pt x="585" y="36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2"/>
            <p:cNvSpPr/>
            <p:nvPr/>
          </p:nvSpPr>
          <p:spPr>
            <a:xfrm>
              <a:off x="5351975" y="2449618"/>
              <a:ext cx="3653" cy="1083302"/>
            </a:xfrm>
            <a:custGeom>
              <a:rect b="b" l="l" r="r" t="t"/>
              <a:pathLst>
                <a:path extrusionOk="0" h="17198" w="58">
                  <a:moveTo>
                    <a:pt x="29" y="1"/>
                  </a:moveTo>
                  <a:cubicBezTo>
                    <a:pt x="15" y="1"/>
                    <a:pt x="1" y="9"/>
                    <a:pt x="1" y="26"/>
                  </a:cubicBezTo>
                  <a:lnTo>
                    <a:pt x="1" y="17175"/>
                  </a:lnTo>
                  <a:cubicBezTo>
                    <a:pt x="1" y="17186"/>
                    <a:pt x="12" y="17198"/>
                    <a:pt x="24" y="17198"/>
                  </a:cubicBezTo>
                  <a:cubicBezTo>
                    <a:pt x="46" y="17198"/>
                    <a:pt x="58" y="17186"/>
                    <a:pt x="58" y="17175"/>
                  </a:cubicBezTo>
                  <a:lnTo>
                    <a:pt x="58" y="26"/>
                  </a:lnTo>
                  <a:cubicBezTo>
                    <a:pt x="58" y="9"/>
                    <a:pt x="44"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5300763" y="2429587"/>
              <a:ext cx="27464" cy="1099742"/>
            </a:xfrm>
            <a:custGeom>
              <a:rect b="b" l="l" r="r" t="t"/>
              <a:pathLst>
                <a:path extrusionOk="0" h="17459" w="436">
                  <a:moveTo>
                    <a:pt x="436" y="1"/>
                  </a:moveTo>
                  <a:lnTo>
                    <a:pt x="0" y="299"/>
                  </a:lnTo>
                  <a:lnTo>
                    <a:pt x="0" y="17390"/>
                  </a:lnTo>
                  <a:cubicBezTo>
                    <a:pt x="0" y="17401"/>
                    <a:pt x="15" y="17407"/>
                    <a:pt x="29" y="17407"/>
                  </a:cubicBezTo>
                  <a:cubicBezTo>
                    <a:pt x="43" y="17407"/>
                    <a:pt x="58" y="17401"/>
                    <a:pt x="58" y="17390"/>
                  </a:cubicBezTo>
                  <a:lnTo>
                    <a:pt x="58" y="333"/>
                  </a:lnTo>
                  <a:lnTo>
                    <a:pt x="378" y="104"/>
                  </a:lnTo>
                  <a:lnTo>
                    <a:pt x="378" y="17436"/>
                  </a:lnTo>
                  <a:cubicBezTo>
                    <a:pt x="378" y="17447"/>
                    <a:pt x="390" y="17458"/>
                    <a:pt x="401" y="17458"/>
                  </a:cubicBezTo>
                  <a:cubicBezTo>
                    <a:pt x="424" y="17458"/>
                    <a:pt x="436" y="17447"/>
                    <a:pt x="436" y="17436"/>
                  </a:cubicBezTo>
                  <a:lnTo>
                    <a:pt x="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p:nvPr/>
          </p:nvSpPr>
          <p:spPr>
            <a:xfrm>
              <a:off x="5595184" y="2609112"/>
              <a:ext cx="3653" cy="957763"/>
            </a:xfrm>
            <a:custGeom>
              <a:rect b="b" l="l" r="r" t="t"/>
              <a:pathLst>
                <a:path extrusionOk="0" h="15205" w="58">
                  <a:moveTo>
                    <a:pt x="24" y="0"/>
                  </a:moveTo>
                  <a:cubicBezTo>
                    <a:pt x="12" y="0"/>
                    <a:pt x="0" y="9"/>
                    <a:pt x="0" y="26"/>
                  </a:cubicBezTo>
                  <a:lnTo>
                    <a:pt x="0" y="15170"/>
                  </a:lnTo>
                  <a:cubicBezTo>
                    <a:pt x="0" y="15193"/>
                    <a:pt x="12" y="15204"/>
                    <a:pt x="23" y="15204"/>
                  </a:cubicBezTo>
                  <a:cubicBezTo>
                    <a:pt x="34" y="15204"/>
                    <a:pt x="57" y="15193"/>
                    <a:pt x="57" y="15170"/>
                  </a:cubicBezTo>
                  <a:lnTo>
                    <a:pt x="57" y="26"/>
                  </a:lnTo>
                  <a:cubicBezTo>
                    <a:pt x="52" y="9"/>
                    <a:pt x="37"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p:nvPr/>
          </p:nvSpPr>
          <p:spPr>
            <a:xfrm>
              <a:off x="5543909" y="2591223"/>
              <a:ext cx="26771" cy="971999"/>
            </a:xfrm>
            <a:custGeom>
              <a:rect b="b" l="l" r="r" t="t"/>
              <a:pathLst>
                <a:path extrusionOk="0" h="15431" w="425">
                  <a:moveTo>
                    <a:pt x="425" y="1"/>
                  </a:moveTo>
                  <a:lnTo>
                    <a:pt x="1" y="207"/>
                  </a:lnTo>
                  <a:lnTo>
                    <a:pt x="1" y="15351"/>
                  </a:lnTo>
                  <a:cubicBezTo>
                    <a:pt x="1" y="15368"/>
                    <a:pt x="15" y="15376"/>
                    <a:pt x="29" y="15376"/>
                  </a:cubicBezTo>
                  <a:cubicBezTo>
                    <a:pt x="44" y="15376"/>
                    <a:pt x="58" y="15368"/>
                    <a:pt x="58" y="15351"/>
                  </a:cubicBezTo>
                  <a:lnTo>
                    <a:pt x="58" y="241"/>
                  </a:lnTo>
                  <a:lnTo>
                    <a:pt x="379" y="81"/>
                  </a:lnTo>
                  <a:lnTo>
                    <a:pt x="379" y="15397"/>
                  </a:lnTo>
                  <a:cubicBezTo>
                    <a:pt x="379" y="15419"/>
                    <a:pt x="390" y="15431"/>
                    <a:pt x="402" y="15431"/>
                  </a:cubicBezTo>
                  <a:cubicBezTo>
                    <a:pt x="413" y="15431"/>
                    <a:pt x="425" y="15408"/>
                    <a:pt x="425" y="15397"/>
                  </a:cubicBezTo>
                  <a:lnTo>
                    <a:pt x="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2"/>
            <p:cNvSpPr/>
            <p:nvPr/>
          </p:nvSpPr>
          <p:spPr>
            <a:xfrm>
              <a:off x="5769795" y="2723819"/>
              <a:ext cx="3653" cy="866868"/>
            </a:xfrm>
            <a:custGeom>
              <a:rect b="b" l="l" r="r" t="t"/>
              <a:pathLst>
                <a:path extrusionOk="0" h="13762" w="58">
                  <a:moveTo>
                    <a:pt x="35" y="1"/>
                  </a:moveTo>
                  <a:cubicBezTo>
                    <a:pt x="23" y="1"/>
                    <a:pt x="12" y="9"/>
                    <a:pt x="12" y="26"/>
                  </a:cubicBezTo>
                  <a:lnTo>
                    <a:pt x="12" y="13738"/>
                  </a:lnTo>
                  <a:cubicBezTo>
                    <a:pt x="0" y="13750"/>
                    <a:pt x="23" y="13761"/>
                    <a:pt x="35" y="13761"/>
                  </a:cubicBezTo>
                  <a:cubicBezTo>
                    <a:pt x="46" y="13761"/>
                    <a:pt x="57" y="13750"/>
                    <a:pt x="57" y="13738"/>
                  </a:cubicBezTo>
                  <a:lnTo>
                    <a:pt x="57" y="26"/>
                  </a:lnTo>
                  <a:cubicBezTo>
                    <a:pt x="57" y="9"/>
                    <a:pt x="46" y="1"/>
                    <a:pt x="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2"/>
            <p:cNvSpPr/>
            <p:nvPr/>
          </p:nvSpPr>
          <p:spPr>
            <a:xfrm>
              <a:off x="5718899" y="2705992"/>
              <a:ext cx="27149" cy="881041"/>
            </a:xfrm>
            <a:custGeom>
              <a:rect b="b" l="l" r="r" t="t"/>
              <a:pathLst>
                <a:path extrusionOk="0" h="13987" w="431">
                  <a:moveTo>
                    <a:pt x="430" y="0"/>
                  </a:moveTo>
                  <a:lnTo>
                    <a:pt x="6" y="206"/>
                  </a:lnTo>
                  <a:lnTo>
                    <a:pt x="6" y="13907"/>
                  </a:lnTo>
                  <a:cubicBezTo>
                    <a:pt x="1" y="13930"/>
                    <a:pt x="12" y="13941"/>
                    <a:pt x="25" y="13941"/>
                  </a:cubicBezTo>
                  <a:cubicBezTo>
                    <a:pt x="38" y="13941"/>
                    <a:pt x="52" y="13930"/>
                    <a:pt x="52" y="13907"/>
                  </a:cubicBezTo>
                  <a:lnTo>
                    <a:pt x="52" y="241"/>
                  </a:lnTo>
                  <a:lnTo>
                    <a:pt x="373" y="80"/>
                  </a:lnTo>
                  <a:lnTo>
                    <a:pt x="373" y="13964"/>
                  </a:lnTo>
                  <a:cubicBezTo>
                    <a:pt x="373" y="13975"/>
                    <a:pt x="384" y="13987"/>
                    <a:pt x="407" y="13987"/>
                  </a:cubicBezTo>
                  <a:cubicBezTo>
                    <a:pt x="419" y="13987"/>
                    <a:pt x="430" y="13975"/>
                    <a:pt x="430" y="13964"/>
                  </a:cubicBezTo>
                  <a:lnTo>
                    <a:pt x="4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p:nvPr/>
          </p:nvSpPr>
          <p:spPr>
            <a:xfrm>
              <a:off x="5996375" y="2872856"/>
              <a:ext cx="5795" cy="751723"/>
            </a:xfrm>
            <a:custGeom>
              <a:rect b="b" l="l" r="r" t="t"/>
              <a:pathLst>
                <a:path extrusionOk="0" h="11934" w="92">
                  <a:moveTo>
                    <a:pt x="46" y="0"/>
                  </a:moveTo>
                  <a:cubicBezTo>
                    <a:pt x="23" y="0"/>
                    <a:pt x="0" y="14"/>
                    <a:pt x="0" y="43"/>
                  </a:cubicBezTo>
                  <a:lnTo>
                    <a:pt x="0" y="11876"/>
                  </a:lnTo>
                  <a:cubicBezTo>
                    <a:pt x="0" y="11911"/>
                    <a:pt x="23" y="11934"/>
                    <a:pt x="46" y="11934"/>
                  </a:cubicBezTo>
                  <a:cubicBezTo>
                    <a:pt x="80" y="11934"/>
                    <a:pt x="92" y="11911"/>
                    <a:pt x="92" y="11876"/>
                  </a:cubicBezTo>
                  <a:lnTo>
                    <a:pt x="92" y="43"/>
                  </a:lnTo>
                  <a:cubicBezTo>
                    <a:pt x="92" y="14"/>
                    <a:pt x="69" y="0"/>
                    <a:pt x="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p:nvPr/>
          </p:nvSpPr>
          <p:spPr>
            <a:xfrm>
              <a:off x="5946549" y="2856038"/>
              <a:ext cx="26771" cy="762746"/>
            </a:xfrm>
            <a:custGeom>
              <a:rect b="b" l="l" r="r" t="t"/>
              <a:pathLst>
                <a:path extrusionOk="0" h="12109" w="425">
                  <a:moveTo>
                    <a:pt x="425" y="1"/>
                  </a:moveTo>
                  <a:lnTo>
                    <a:pt x="1" y="207"/>
                  </a:lnTo>
                  <a:lnTo>
                    <a:pt x="1" y="12040"/>
                  </a:lnTo>
                  <a:cubicBezTo>
                    <a:pt x="1" y="12063"/>
                    <a:pt x="15" y="12075"/>
                    <a:pt x="29" y="12075"/>
                  </a:cubicBezTo>
                  <a:cubicBezTo>
                    <a:pt x="44" y="12075"/>
                    <a:pt x="58" y="12063"/>
                    <a:pt x="58" y="12040"/>
                  </a:cubicBezTo>
                  <a:lnTo>
                    <a:pt x="58" y="241"/>
                  </a:lnTo>
                  <a:lnTo>
                    <a:pt x="379" y="92"/>
                  </a:lnTo>
                  <a:lnTo>
                    <a:pt x="379" y="12075"/>
                  </a:lnTo>
                  <a:cubicBezTo>
                    <a:pt x="379" y="12097"/>
                    <a:pt x="390" y="12109"/>
                    <a:pt x="402" y="12109"/>
                  </a:cubicBezTo>
                  <a:cubicBezTo>
                    <a:pt x="413" y="12109"/>
                    <a:pt x="425" y="12097"/>
                    <a:pt x="425" y="12075"/>
                  </a:cubicBezTo>
                  <a:lnTo>
                    <a:pt x="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
            <p:cNvSpPr/>
            <p:nvPr/>
          </p:nvSpPr>
          <p:spPr>
            <a:xfrm>
              <a:off x="5077774" y="2268330"/>
              <a:ext cx="6551" cy="1228557"/>
            </a:xfrm>
            <a:custGeom>
              <a:rect b="b" l="l" r="r" t="t"/>
              <a:pathLst>
                <a:path extrusionOk="0" h="19504" w="104">
                  <a:moveTo>
                    <a:pt x="52" y="1"/>
                  </a:moveTo>
                  <a:cubicBezTo>
                    <a:pt x="26" y="1"/>
                    <a:pt x="1" y="18"/>
                    <a:pt x="1" y="52"/>
                  </a:cubicBezTo>
                  <a:lnTo>
                    <a:pt x="1" y="19457"/>
                  </a:lnTo>
                  <a:cubicBezTo>
                    <a:pt x="1" y="19480"/>
                    <a:pt x="24" y="19503"/>
                    <a:pt x="46" y="19503"/>
                  </a:cubicBezTo>
                  <a:cubicBezTo>
                    <a:pt x="81" y="19503"/>
                    <a:pt x="104" y="19480"/>
                    <a:pt x="104" y="19457"/>
                  </a:cubicBezTo>
                  <a:lnTo>
                    <a:pt x="104" y="52"/>
                  </a:lnTo>
                  <a:cubicBezTo>
                    <a:pt x="104" y="18"/>
                    <a:pt x="78"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a:off x="5011381" y="2243448"/>
              <a:ext cx="36912" cy="1248336"/>
            </a:xfrm>
            <a:custGeom>
              <a:rect b="b" l="l" r="r" t="t"/>
              <a:pathLst>
                <a:path extrusionOk="0" h="19818" w="586">
                  <a:moveTo>
                    <a:pt x="585" y="0"/>
                  </a:moveTo>
                  <a:lnTo>
                    <a:pt x="1" y="264"/>
                  </a:lnTo>
                  <a:lnTo>
                    <a:pt x="1" y="19703"/>
                  </a:lnTo>
                  <a:cubicBezTo>
                    <a:pt x="1" y="19738"/>
                    <a:pt x="24" y="19755"/>
                    <a:pt x="47" y="19755"/>
                  </a:cubicBezTo>
                  <a:cubicBezTo>
                    <a:pt x="70" y="19755"/>
                    <a:pt x="92" y="19738"/>
                    <a:pt x="92" y="19703"/>
                  </a:cubicBezTo>
                  <a:lnTo>
                    <a:pt x="92" y="321"/>
                  </a:lnTo>
                  <a:lnTo>
                    <a:pt x="482" y="149"/>
                  </a:lnTo>
                  <a:lnTo>
                    <a:pt x="482" y="19772"/>
                  </a:lnTo>
                  <a:cubicBezTo>
                    <a:pt x="482" y="19795"/>
                    <a:pt x="505" y="19818"/>
                    <a:pt x="539" y="19818"/>
                  </a:cubicBezTo>
                  <a:cubicBezTo>
                    <a:pt x="562" y="19818"/>
                    <a:pt x="585" y="19795"/>
                    <a:pt x="585" y="19772"/>
                  </a:cubicBezTo>
                  <a:lnTo>
                    <a:pt x="5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2"/>
            <p:cNvSpPr/>
            <p:nvPr/>
          </p:nvSpPr>
          <p:spPr>
            <a:xfrm>
              <a:off x="4734283" y="2041561"/>
              <a:ext cx="6614" cy="1408393"/>
            </a:xfrm>
            <a:custGeom>
              <a:rect b="b" l="l" r="r" t="t"/>
              <a:pathLst>
                <a:path extrusionOk="0" h="22359" w="105">
                  <a:moveTo>
                    <a:pt x="53" y="1"/>
                  </a:moveTo>
                  <a:cubicBezTo>
                    <a:pt x="27" y="1"/>
                    <a:pt x="1" y="15"/>
                    <a:pt x="1" y="44"/>
                  </a:cubicBezTo>
                  <a:lnTo>
                    <a:pt x="1" y="22301"/>
                  </a:lnTo>
                  <a:cubicBezTo>
                    <a:pt x="1" y="22336"/>
                    <a:pt x="24" y="22358"/>
                    <a:pt x="58" y="22358"/>
                  </a:cubicBezTo>
                  <a:cubicBezTo>
                    <a:pt x="81" y="22358"/>
                    <a:pt x="104" y="22336"/>
                    <a:pt x="104" y="22301"/>
                  </a:cubicBezTo>
                  <a:lnTo>
                    <a:pt x="104" y="44"/>
                  </a:lnTo>
                  <a:cubicBezTo>
                    <a:pt x="104" y="15"/>
                    <a:pt x="78" y="1"/>
                    <a:pt x="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2"/>
            <p:cNvSpPr/>
            <p:nvPr/>
          </p:nvSpPr>
          <p:spPr>
            <a:xfrm>
              <a:off x="4667953" y="2015420"/>
              <a:ext cx="36849" cy="1428739"/>
            </a:xfrm>
            <a:custGeom>
              <a:rect b="b" l="l" r="r" t="t"/>
              <a:pathLst>
                <a:path extrusionOk="0" h="22682" w="585">
                  <a:moveTo>
                    <a:pt x="584" y="1"/>
                  </a:moveTo>
                  <a:lnTo>
                    <a:pt x="0" y="367"/>
                  </a:lnTo>
                  <a:lnTo>
                    <a:pt x="0" y="22567"/>
                  </a:lnTo>
                  <a:cubicBezTo>
                    <a:pt x="0" y="22602"/>
                    <a:pt x="26" y="22619"/>
                    <a:pt x="52" y="22619"/>
                  </a:cubicBezTo>
                  <a:cubicBezTo>
                    <a:pt x="77" y="22619"/>
                    <a:pt x="103" y="22602"/>
                    <a:pt x="103" y="22567"/>
                  </a:cubicBezTo>
                  <a:lnTo>
                    <a:pt x="103" y="424"/>
                  </a:lnTo>
                  <a:lnTo>
                    <a:pt x="493" y="184"/>
                  </a:lnTo>
                  <a:lnTo>
                    <a:pt x="493" y="22636"/>
                  </a:lnTo>
                  <a:cubicBezTo>
                    <a:pt x="493" y="22659"/>
                    <a:pt x="516" y="22682"/>
                    <a:pt x="539" y="22682"/>
                  </a:cubicBezTo>
                  <a:cubicBezTo>
                    <a:pt x="561" y="22682"/>
                    <a:pt x="584" y="22659"/>
                    <a:pt x="584" y="22636"/>
                  </a:cubicBezTo>
                  <a:lnTo>
                    <a:pt x="5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2"/>
            <p:cNvSpPr/>
            <p:nvPr/>
          </p:nvSpPr>
          <p:spPr>
            <a:xfrm>
              <a:off x="5897479" y="3693065"/>
              <a:ext cx="28220" cy="372397"/>
            </a:xfrm>
            <a:custGeom>
              <a:rect b="b" l="l" r="r" t="t"/>
              <a:pathLst>
                <a:path extrusionOk="0" h="5912" w="448">
                  <a:moveTo>
                    <a:pt x="35" y="35"/>
                  </a:moveTo>
                  <a:lnTo>
                    <a:pt x="379" y="70"/>
                  </a:lnTo>
                  <a:cubicBezTo>
                    <a:pt x="413" y="241"/>
                    <a:pt x="367" y="425"/>
                    <a:pt x="253" y="562"/>
                  </a:cubicBezTo>
                  <a:lnTo>
                    <a:pt x="253" y="5866"/>
                  </a:lnTo>
                  <a:lnTo>
                    <a:pt x="35" y="5797"/>
                  </a:lnTo>
                  <a:lnTo>
                    <a:pt x="35" y="35"/>
                  </a:lnTo>
                  <a:close/>
                  <a:moveTo>
                    <a:pt x="1" y="1"/>
                  </a:moveTo>
                  <a:lnTo>
                    <a:pt x="1" y="5820"/>
                  </a:lnTo>
                  <a:lnTo>
                    <a:pt x="287" y="5912"/>
                  </a:lnTo>
                  <a:lnTo>
                    <a:pt x="287" y="574"/>
                  </a:lnTo>
                  <a:cubicBezTo>
                    <a:pt x="402" y="425"/>
                    <a:pt x="448" y="230"/>
                    <a:pt x="413" y="47"/>
                  </a:cubicBezTo>
                  <a:lnTo>
                    <a:pt x="402" y="3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p:nvPr/>
          </p:nvSpPr>
          <p:spPr>
            <a:xfrm>
              <a:off x="5914108" y="3698104"/>
              <a:ext cx="38991" cy="367358"/>
            </a:xfrm>
            <a:custGeom>
              <a:rect b="b" l="l" r="r" t="t"/>
              <a:pathLst>
                <a:path extrusionOk="0" h="5832" w="619">
                  <a:moveTo>
                    <a:pt x="562" y="1"/>
                  </a:moveTo>
                  <a:lnTo>
                    <a:pt x="539" y="12"/>
                  </a:lnTo>
                  <a:cubicBezTo>
                    <a:pt x="584" y="184"/>
                    <a:pt x="539" y="379"/>
                    <a:pt x="413" y="516"/>
                  </a:cubicBezTo>
                  <a:lnTo>
                    <a:pt x="401" y="516"/>
                  </a:lnTo>
                  <a:lnTo>
                    <a:pt x="401" y="5774"/>
                  </a:lnTo>
                  <a:lnTo>
                    <a:pt x="0" y="5797"/>
                  </a:lnTo>
                  <a:lnTo>
                    <a:pt x="0" y="5832"/>
                  </a:lnTo>
                  <a:lnTo>
                    <a:pt x="436" y="5809"/>
                  </a:lnTo>
                  <a:lnTo>
                    <a:pt x="436" y="528"/>
                  </a:lnTo>
                  <a:cubicBezTo>
                    <a:pt x="573" y="390"/>
                    <a:pt x="619" y="184"/>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3195912" y="3778922"/>
              <a:ext cx="141476" cy="9449"/>
            </a:xfrm>
            <a:custGeom>
              <a:rect b="b" l="l" r="r" t="t"/>
              <a:pathLst>
                <a:path extrusionOk="0" h="150" w="2246">
                  <a:moveTo>
                    <a:pt x="2234" y="1"/>
                  </a:moveTo>
                  <a:lnTo>
                    <a:pt x="1" y="116"/>
                  </a:lnTo>
                  <a:lnTo>
                    <a:pt x="1" y="150"/>
                  </a:lnTo>
                  <a:lnTo>
                    <a:pt x="2246" y="35"/>
                  </a:lnTo>
                  <a:lnTo>
                    <a:pt x="22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3195912" y="3988934"/>
              <a:ext cx="141476" cy="5858"/>
            </a:xfrm>
            <a:custGeom>
              <a:rect b="b" l="l" r="r" t="t"/>
              <a:pathLst>
                <a:path extrusionOk="0" h="93" w="2246">
                  <a:moveTo>
                    <a:pt x="1" y="0"/>
                  </a:moveTo>
                  <a:lnTo>
                    <a:pt x="1" y="35"/>
                  </a:lnTo>
                  <a:lnTo>
                    <a:pt x="2234" y="92"/>
                  </a:lnTo>
                  <a:lnTo>
                    <a:pt x="2246" y="58"/>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3195912" y="4004052"/>
              <a:ext cx="141476" cy="2268"/>
            </a:xfrm>
            <a:custGeom>
              <a:rect b="b" l="l" r="r" t="t"/>
              <a:pathLst>
                <a:path extrusionOk="0" h="36" w="2246">
                  <a:moveTo>
                    <a:pt x="1" y="1"/>
                  </a:moveTo>
                  <a:lnTo>
                    <a:pt x="1" y="35"/>
                  </a:lnTo>
                  <a:lnTo>
                    <a:pt x="2246" y="35"/>
                  </a:lnTo>
                  <a:lnTo>
                    <a:pt x="22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2"/>
            <p:cNvSpPr/>
            <p:nvPr/>
          </p:nvSpPr>
          <p:spPr>
            <a:xfrm>
              <a:off x="3211093" y="3786859"/>
              <a:ext cx="2205" cy="203584"/>
            </a:xfrm>
            <a:custGeom>
              <a:rect b="b" l="l" r="r" t="t"/>
              <a:pathLst>
                <a:path extrusionOk="0" h="3232" w="35">
                  <a:moveTo>
                    <a:pt x="0" y="1"/>
                  </a:moveTo>
                  <a:lnTo>
                    <a:pt x="0" y="3231"/>
                  </a:lnTo>
                  <a:lnTo>
                    <a:pt x="34" y="3231"/>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p:nvPr/>
          </p:nvSpPr>
          <p:spPr>
            <a:xfrm>
              <a:off x="3381358" y="3988934"/>
              <a:ext cx="185506" cy="3653"/>
            </a:xfrm>
            <a:custGeom>
              <a:rect b="b" l="l" r="r" t="t"/>
              <a:pathLst>
                <a:path extrusionOk="0" h="58" w="2945">
                  <a:moveTo>
                    <a:pt x="2944" y="0"/>
                  </a:moveTo>
                  <a:lnTo>
                    <a:pt x="0" y="23"/>
                  </a:lnTo>
                  <a:lnTo>
                    <a:pt x="0" y="58"/>
                  </a:lnTo>
                  <a:lnTo>
                    <a:pt x="2944" y="35"/>
                  </a:lnTo>
                  <a:lnTo>
                    <a:pt x="29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p:nvPr/>
          </p:nvSpPr>
          <p:spPr>
            <a:xfrm>
              <a:off x="3381358" y="4000462"/>
              <a:ext cx="185506" cy="2961"/>
            </a:xfrm>
            <a:custGeom>
              <a:rect b="b" l="l" r="r" t="t"/>
              <a:pathLst>
                <a:path extrusionOk="0" h="47" w="2945">
                  <a:moveTo>
                    <a:pt x="2944" y="1"/>
                  </a:moveTo>
                  <a:lnTo>
                    <a:pt x="0" y="12"/>
                  </a:lnTo>
                  <a:lnTo>
                    <a:pt x="0" y="47"/>
                  </a:lnTo>
                  <a:lnTo>
                    <a:pt x="2944" y="35"/>
                  </a:lnTo>
                  <a:lnTo>
                    <a:pt x="2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p:nvPr/>
          </p:nvSpPr>
          <p:spPr>
            <a:xfrm>
              <a:off x="3379216" y="3768150"/>
              <a:ext cx="186198" cy="8693"/>
            </a:xfrm>
            <a:custGeom>
              <a:rect b="b" l="l" r="r" t="t"/>
              <a:pathLst>
                <a:path extrusionOk="0" h="138" w="2956">
                  <a:moveTo>
                    <a:pt x="2956" y="0"/>
                  </a:moveTo>
                  <a:lnTo>
                    <a:pt x="0" y="115"/>
                  </a:lnTo>
                  <a:lnTo>
                    <a:pt x="0" y="138"/>
                  </a:lnTo>
                  <a:lnTo>
                    <a:pt x="2956" y="35"/>
                  </a:lnTo>
                  <a:lnTo>
                    <a:pt x="29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2"/>
            <p:cNvSpPr/>
            <p:nvPr/>
          </p:nvSpPr>
          <p:spPr>
            <a:xfrm>
              <a:off x="3400822" y="3775331"/>
              <a:ext cx="2961" cy="216560"/>
            </a:xfrm>
            <a:custGeom>
              <a:rect b="b" l="l" r="r" t="t"/>
              <a:pathLst>
                <a:path extrusionOk="0" h="3438" w="47">
                  <a:moveTo>
                    <a:pt x="1" y="1"/>
                  </a:moveTo>
                  <a:lnTo>
                    <a:pt x="12" y="3437"/>
                  </a:lnTo>
                  <a:lnTo>
                    <a:pt x="47" y="3437"/>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2"/>
            <p:cNvSpPr/>
            <p:nvPr/>
          </p:nvSpPr>
          <p:spPr>
            <a:xfrm>
              <a:off x="3620221" y="3760906"/>
              <a:ext cx="212906" cy="8000"/>
            </a:xfrm>
            <a:custGeom>
              <a:rect b="b" l="l" r="r" t="t"/>
              <a:pathLst>
                <a:path extrusionOk="0" h="127" w="3380">
                  <a:moveTo>
                    <a:pt x="3379" y="1"/>
                  </a:moveTo>
                  <a:lnTo>
                    <a:pt x="0" y="92"/>
                  </a:lnTo>
                  <a:lnTo>
                    <a:pt x="0" y="127"/>
                  </a:lnTo>
                  <a:lnTo>
                    <a:pt x="3379" y="35"/>
                  </a:lnTo>
                  <a:lnTo>
                    <a:pt x="3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p:nvPr/>
          </p:nvSpPr>
          <p:spPr>
            <a:xfrm>
              <a:off x="3620221" y="3986037"/>
              <a:ext cx="207867" cy="2961"/>
            </a:xfrm>
            <a:custGeom>
              <a:rect b="b" l="l" r="r" t="t"/>
              <a:pathLst>
                <a:path extrusionOk="0" h="47" w="3300">
                  <a:moveTo>
                    <a:pt x="3299" y="1"/>
                  </a:moveTo>
                  <a:lnTo>
                    <a:pt x="0" y="12"/>
                  </a:lnTo>
                  <a:lnTo>
                    <a:pt x="0" y="46"/>
                  </a:lnTo>
                  <a:lnTo>
                    <a:pt x="3299" y="35"/>
                  </a:lnTo>
                  <a:lnTo>
                    <a:pt x="3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2"/>
            <p:cNvSpPr/>
            <p:nvPr/>
          </p:nvSpPr>
          <p:spPr>
            <a:xfrm>
              <a:off x="3620221" y="3997564"/>
              <a:ext cx="210765" cy="2961"/>
            </a:xfrm>
            <a:custGeom>
              <a:rect b="b" l="l" r="r" t="t"/>
              <a:pathLst>
                <a:path extrusionOk="0" h="47" w="3346">
                  <a:moveTo>
                    <a:pt x="3345" y="1"/>
                  </a:moveTo>
                  <a:lnTo>
                    <a:pt x="0" y="12"/>
                  </a:lnTo>
                  <a:lnTo>
                    <a:pt x="0" y="47"/>
                  </a:lnTo>
                  <a:lnTo>
                    <a:pt x="3345" y="35"/>
                  </a:lnTo>
                  <a:lnTo>
                    <a:pt x="33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2"/>
            <p:cNvSpPr/>
            <p:nvPr/>
          </p:nvSpPr>
          <p:spPr>
            <a:xfrm>
              <a:off x="3639685" y="3766701"/>
              <a:ext cx="2205" cy="218701"/>
            </a:xfrm>
            <a:custGeom>
              <a:rect b="b" l="l" r="r" t="t"/>
              <a:pathLst>
                <a:path extrusionOk="0" h="3472" w="35">
                  <a:moveTo>
                    <a:pt x="0" y="0"/>
                  </a:moveTo>
                  <a:lnTo>
                    <a:pt x="0" y="3471"/>
                  </a:lnTo>
                  <a:lnTo>
                    <a:pt x="35" y="3471"/>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p:nvPr/>
          </p:nvSpPr>
          <p:spPr>
            <a:xfrm>
              <a:off x="3900154" y="3750828"/>
              <a:ext cx="248307" cy="5795"/>
            </a:xfrm>
            <a:custGeom>
              <a:rect b="b" l="l" r="r" t="t"/>
              <a:pathLst>
                <a:path extrusionOk="0" h="92" w="3942">
                  <a:moveTo>
                    <a:pt x="3941" y="0"/>
                  </a:moveTo>
                  <a:lnTo>
                    <a:pt x="1" y="58"/>
                  </a:lnTo>
                  <a:lnTo>
                    <a:pt x="1" y="92"/>
                  </a:lnTo>
                  <a:lnTo>
                    <a:pt x="3941" y="35"/>
                  </a:lnTo>
                  <a:lnTo>
                    <a:pt x="39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2"/>
            <p:cNvSpPr/>
            <p:nvPr/>
          </p:nvSpPr>
          <p:spPr>
            <a:xfrm>
              <a:off x="4012026" y="3754418"/>
              <a:ext cx="2205" cy="357216"/>
            </a:xfrm>
            <a:custGeom>
              <a:rect b="b" l="l" r="r" t="t"/>
              <a:pathLst>
                <a:path extrusionOk="0" h="5671" w="35">
                  <a:moveTo>
                    <a:pt x="0" y="1"/>
                  </a:moveTo>
                  <a:lnTo>
                    <a:pt x="0" y="5671"/>
                  </a:lnTo>
                  <a:lnTo>
                    <a:pt x="35" y="5671"/>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a:off x="3916783" y="3771741"/>
              <a:ext cx="80123" cy="243204"/>
            </a:xfrm>
            <a:custGeom>
              <a:rect b="b" l="l" r="r" t="t"/>
              <a:pathLst>
                <a:path extrusionOk="0" h="3861" w="1272">
                  <a:moveTo>
                    <a:pt x="1237" y="35"/>
                  </a:moveTo>
                  <a:lnTo>
                    <a:pt x="1237" y="3826"/>
                  </a:lnTo>
                  <a:lnTo>
                    <a:pt x="103" y="3826"/>
                  </a:lnTo>
                  <a:lnTo>
                    <a:pt x="35" y="35"/>
                  </a:lnTo>
                  <a:close/>
                  <a:moveTo>
                    <a:pt x="0" y="0"/>
                  </a:moveTo>
                  <a:lnTo>
                    <a:pt x="69" y="3861"/>
                  </a:lnTo>
                  <a:lnTo>
                    <a:pt x="1272" y="3861"/>
                  </a:lnTo>
                  <a:lnTo>
                    <a:pt x="12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2"/>
            <p:cNvSpPr/>
            <p:nvPr/>
          </p:nvSpPr>
          <p:spPr>
            <a:xfrm>
              <a:off x="4025695" y="3769599"/>
              <a:ext cx="106138" cy="245346"/>
            </a:xfrm>
            <a:custGeom>
              <a:rect b="b" l="l" r="r" t="t"/>
              <a:pathLst>
                <a:path extrusionOk="0" h="3895" w="1685">
                  <a:moveTo>
                    <a:pt x="1651" y="34"/>
                  </a:moveTo>
                  <a:lnTo>
                    <a:pt x="1651" y="3860"/>
                  </a:lnTo>
                  <a:lnTo>
                    <a:pt x="35" y="3860"/>
                  </a:lnTo>
                  <a:lnTo>
                    <a:pt x="35" y="69"/>
                  </a:lnTo>
                  <a:lnTo>
                    <a:pt x="1651" y="34"/>
                  </a:lnTo>
                  <a:close/>
                  <a:moveTo>
                    <a:pt x="1685" y="0"/>
                  </a:moveTo>
                  <a:lnTo>
                    <a:pt x="24" y="34"/>
                  </a:lnTo>
                  <a:lnTo>
                    <a:pt x="1" y="34"/>
                  </a:lnTo>
                  <a:lnTo>
                    <a:pt x="1" y="3895"/>
                  </a:lnTo>
                  <a:lnTo>
                    <a:pt x="1685" y="3895"/>
                  </a:lnTo>
                  <a:lnTo>
                    <a:pt x="16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2"/>
            <p:cNvSpPr/>
            <p:nvPr/>
          </p:nvSpPr>
          <p:spPr>
            <a:xfrm>
              <a:off x="4271046" y="4026477"/>
              <a:ext cx="399798" cy="10141"/>
            </a:xfrm>
            <a:custGeom>
              <a:rect b="b" l="l" r="r" t="t"/>
              <a:pathLst>
                <a:path extrusionOk="0" h="161" w="6347">
                  <a:moveTo>
                    <a:pt x="6347" y="0"/>
                  </a:moveTo>
                  <a:lnTo>
                    <a:pt x="1" y="126"/>
                  </a:lnTo>
                  <a:lnTo>
                    <a:pt x="1" y="160"/>
                  </a:lnTo>
                  <a:lnTo>
                    <a:pt x="6347" y="34"/>
                  </a:lnTo>
                  <a:lnTo>
                    <a:pt x="63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2"/>
            <p:cNvSpPr/>
            <p:nvPr/>
          </p:nvSpPr>
          <p:spPr>
            <a:xfrm>
              <a:off x="4271802" y="4006950"/>
              <a:ext cx="399042" cy="8000"/>
            </a:xfrm>
            <a:custGeom>
              <a:rect b="b" l="l" r="r" t="t"/>
              <a:pathLst>
                <a:path extrusionOk="0" h="127" w="6335">
                  <a:moveTo>
                    <a:pt x="6335" y="1"/>
                  </a:moveTo>
                  <a:lnTo>
                    <a:pt x="0" y="92"/>
                  </a:lnTo>
                  <a:lnTo>
                    <a:pt x="0" y="127"/>
                  </a:lnTo>
                  <a:lnTo>
                    <a:pt x="6335" y="24"/>
                  </a:lnTo>
                  <a:lnTo>
                    <a:pt x="63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2"/>
            <p:cNvSpPr/>
            <p:nvPr/>
          </p:nvSpPr>
          <p:spPr>
            <a:xfrm>
              <a:off x="4271802" y="3744339"/>
              <a:ext cx="399042" cy="8693"/>
            </a:xfrm>
            <a:custGeom>
              <a:rect b="b" l="l" r="r" t="t"/>
              <a:pathLst>
                <a:path extrusionOk="0" h="138" w="6335">
                  <a:moveTo>
                    <a:pt x="0" y="0"/>
                  </a:moveTo>
                  <a:lnTo>
                    <a:pt x="0" y="34"/>
                  </a:lnTo>
                  <a:lnTo>
                    <a:pt x="6335" y="138"/>
                  </a:lnTo>
                  <a:lnTo>
                    <a:pt x="6335" y="103"/>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p:nvPr/>
          </p:nvSpPr>
          <p:spPr>
            <a:xfrm>
              <a:off x="4652772" y="3748623"/>
              <a:ext cx="2205" cy="259141"/>
            </a:xfrm>
            <a:custGeom>
              <a:rect b="b" l="l" r="r" t="t"/>
              <a:pathLst>
                <a:path extrusionOk="0" h="4114" w="35">
                  <a:moveTo>
                    <a:pt x="1" y="1"/>
                  </a:moveTo>
                  <a:lnTo>
                    <a:pt x="1" y="4113"/>
                  </a:lnTo>
                  <a:lnTo>
                    <a:pt x="35" y="4113"/>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
            <p:cNvSpPr/>
            <p:nvPr/>
          </p:nvSpPr>
          <p:spPr>
            <a:xfrm>
              <a:off x="4740078" y="3750828"/>
              <a:ext cx="294478" cy="12283"/>
            </a:xfrm>
            <a:custGeom>
              <a:rect b="b" l="l" r="r" t="t"/>
              <a:pathLst>
                <a:path extrusionOk="0" h="195" w="4675">
                  <a:moveTo>
                    <a:pt x="1" y="0"/>
                  </a:moveTo>
                  <a:lnTo>
                    <a:pt x="1" y="35"/>
                  </a:lnTo>
                  <a:lnTo>
                    <a:pt x="4674" y="195"/>
                  </a:lnTo>
                  <a:lnTo>
                    <a:pt x="4674" y="16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2"/>
            <p:cNvSpPr/>
            <p:nvPr/>
          </p:nvSpPr>
          <p:spPr>
            <a:xfrm>
              <a:off x="4740078" y="4001910"/>
              <a:ext cx="297376" cy="3653"/>
            </a:xfrm>
            <a:custGeom>
              <a:rect b="b" l="l" r="r" t="t"/>
              <a:pathLst>
                <a:path extrusionOk="0" h="58" w="4721">
                  <a:moveTo>
                    <a:pt x="4720" y="1"/>
                  </a:moveTo>
                  <a:lnTo>
                    <a:pt x="1" y="24"/>
                  </a:lnTo>
                  <a:lnTo>
                    <a:pt x="1" y="58"/>
                  </a:lnTo>
                  <a:lnTo>
                    <a:pt x="4720" y="35"/>
                  </a:lnTo>
                  <a:lnTo>
                    <a:pt x="47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2"/>
            <p:cNvSpPr/>
            <p:nvPr/>
          </p:nvSpPr>
          <p:spPr>
            <a:xfrm>
              <a:off x="4740078" y="4018540"/>
              <a:ext cx="297376" cy="3653"/>
            </a:xfrm>
            <a:custGeom>
              <a:rect b="b" l="l" r="r" t="t"/>
              <a:pathLst>
                <a:path extrusionOk="0" h="58" w="4721">
                  <a:moveTo>
                    <a:pt x="4720" y="0"/>
                  </a:moveTo>
                  <a:lnTo>
                    <a:pt x="1" y="23"/>
                  </a:lnTo>
                  <a:lnTo>
                    <a:pt x="1" y="57"/>
                  </a:lnTo>
                  <a:lnTo>
                    <a:pt x="4720" y="34"/>
                  </a:lnTo>
                  <a:lnTo>
                    <a:pt x="47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5017177" y="3761662"/>
              <a:ext cx="2205" cy="241756"/>
            </a:xfrm>
            <a:custGeom>
              <a:rect b="b" l="l" r="r" t="t"/>
              <a:pathLst>
                <a:path extrusionOk="0" h="3838" w="35">
                  <a:moveTo>
                    <a:pt x="0" y="0"/>
                  </a:moveTo>
                  <a:lnTo>
                    <a:pt x="0" y="3838"/>
                  </a:lnTo>
                  <a:lnTo>
                    <a:pt x="35" y="3838"/>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2"/>
            <p:cNvSpPr/>
            <p:nvPr/>
          </p:nvSpPr>
          <p:spPr>
            <a:xfrm>
              <a:off x="5090750" y="4001910"/>
              <a:ext cx="212969" cy="2205"/>
            </a:xfrm>
            <a:custGeom>
              <a:rect b="b" l="l" r="r" t="t"/>
              <a:pathLst>
                <a:path extrusionOk="0" h="35" w="3381">
                  <a:moveTo>
                    <a:pt x="1" y="1"/>
                  </a:moveTo>
                  <a:lnTo>
                    <a:pt x="1" y="35"/>
                  </a:lnTo>
                  <a:lnTo>
                    <a:pt x="3380" y="35"/>
                  </a:lnTo>
                  <a:lnTo>
                    <a:pt x="33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2"/>
            <p:cNvSpPr/>
            <p:nvPr/>
          </p:nvSpPr>
          <p:spPr>
            <a:xfrm>
              <a:off x="5090750" y="4017784"/>
              <a:ext cx="212969" cy="4409"/>
            </a:xfrm>
            <a:custGeom>
              <a:rect b="b" l="l" r="r" t="t"/>
              <a:pathLst>
                <a:path extrusionOk="0" h="70" w="3381">
                  <a:moveTo>
                    <a:pt x="3380" y="1"/>
                  </a:moveTo>
                  <a:lnTo>
                    <a:pt x="1" y="35"/>
                  </a:lnTo>
                  <a:lnTo>
                    <a:pt x="1" y="69"/>
                  </a:lnTo>
                  <a:lnTo>
                    <a:pt x="3380" y="35"/>
                  </a:lnTo>
                  <a:lnTo>
                    <a:pt x="33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2"/>
            <p:cNvSpPr/>
            <p:nvPr/>
          </p:nvSpPr>
          <p:spPr>
            <a:xfrm>
              <a:off x="5090750" y="3760906"/>
              <a:ext cx="212969" cy="8000"/>
            </a:xfrm>
            <a:custGeom>
              <a:rect b="b" l="l" r="r" t="t"/>
              <a:pathLst>
                <a:path extrusionOk="0" h="127" w="3381">
                  <a:moveTo>
                    <a:pt x="1" y="1"/>
                  </a:moveTo>
                  <a:lnTo>
                    <a:pt x="1" y="35"/>
                  </a:lnTo>
                  <a:lnTo>
                    <a:pt x="3380" y="127"/>
                  </a:lnTo>
                  <a:lnTo>
                    <a:pt x="3380" y="9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
            <p:cNvSpPr/>
            <p:nvPr/>
          </p:nvSpPr>
          <p:spPr>
            <a:xfrm>
              <a:off x="5289236" y="3767394"/>
              <a:ext cx="2205" cy="236024"/>
            </a:xfrm>
            <a:custGeom>
              <a:rect b="b" l="l" r="r" t="t"/>
              <a:pathLst>
                <a:path extrusionOk="0" h="3747" w="35">
                  <a:moveTo>
                    <a:pt x="0" y="1"/>
                  </a:moveTo>
                  <a:lnTo>
                    <a:pt x="0" y="3747"/>
                  </a:lnTo>
                  <a:lnTo>
                    <a:pt x="34" y="3747"/>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2"/>
            <p:cNvSpPr/>
            <p:nvPr/>
          </p:nvSpPr>
          <p:spPr>
            <a:xfrm>
              <a:off x="5552602" y="3659742"/>
              <a:ext cx="3653" cy="412207"/>
            </a:xfrm>
            <a:custGeom>
              <a:rect b="b" l="l" r="r" t="t"/>
              <a:pathLst>
                <a:path extrusionOk="0" h="6544" w="58">
                  <a:moveTo>
                    <a:pt x="25" y="0"/>
                  </a:moveTo>
                  <a:cubicBezTo>
                    <a:pt x="12" y="0"/>
                    <a:pt x="0" y="9"/>
                    <a:pt x="0" y="26"/>
                  </a:cubicBezTo>
                  <a:lnTo>
                    <a:pt x="0" y="6509"/>
                  </a:lnTo>
                  <a:cubicBezTo>
                    <a:pt x="0" y="6532"/>
                    <a:pt x="12" y="6544"/>
                    <a:pt x="23" y="6544"/>
                  </a:cubicBezTo>
                  <a:cubicBezTo>
                    <a:pt x="46" y="6544"/>
                    <a:pt x="57" y="6532"/>
                    <a:pt x="57" y="6509"/>
                  </a:cubicBezTo>
                  <a:lnTo>
                    <a:pt x="57" y="26"/>
                  </a:lnTo>
                  <a:cubicBezTo>
                    <a:pt x="52" y="9"/>
                    <a:pt x="37"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p:nvPr/>
          </p:nvSpPr>
          <p:spPr>
            <a:xfrm>
              <a:off x="5769795" y="3679018"/>
              <a:ext cx="3653" cy="384995"/>
            </a:xfrm>
            <a:custGeom>
              <a:rect b="b" l="l" r="r" t="t"/>
              <a:pathLst>
                <a:path extrusionOk="0" h="6112" w="58">
                  <a:moveTo>
                    <a:pt x="35" y="0"/>
                  </a:moveTo>
                  <a:cubicBezTo>
                    <a:pt x="23" y="0"/>
                    <a:pt x="12" y="6"/>
                    <a:pt x="12" y="18"/>
                  </a:cubicBezTo>
                  <a:lnTo>
                    <a:pt x="12" y="6089"/>
                  </a:lnTo>
                  <a:cubicBezTo>
                    <a:pt x="0" y="6100"/>
                    <a:pt x="23" y="6112"/>
                    <a:pt x="35" y="6112"/>
                  </a:cubicBezTo>
                  <a:cubicBezTo>
                    <a:pt x="46" y="6112"/>
                    <a:pt x="57" y="6100"/>
                    <a:pt x="57" y="6089"/>
                  </a:cubicBezTo>
                  <a:lnTo>
                    <a:pt x="57" y="18"/>
                  </a:lnTo>
                  <a:cubicBezTo>
                    <a:pt x="57" y="6"/>
                    <a:pt x="46" y="0"/>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2"/>
            <p:cNvSpPr/>
            <p:nvPr/>
          </p:nvSpPr>
          <p:spPr>
            <a:xfrm>
              <a:off x="5590837" y="3703899"/>
              <a:ext cx="150105" cy="364460"/>
            </a:xfrm>
            <a:custGeom>
              <a:rect b="b" l="l" r="r" t="t"/>
              <a:pathLst>
                <a:path extrusionOk="0" h="5786" w="2383">
                  <a:moveTo>
                    <a:pt x="0" y="1"/>
                  </a:moveTo>
                  <a:lnTo>
                    <a:pt x="0" y="5785"/>
                  </a:lnTo>
                  <a:lnTo>
                    <a:pt x="35" y="5785"/>
                  </a:lnTo>
                  <a:lnTo>
                    <a:pt x="35" y="35"/>
                  </a:lnTo>
                  <a:lnTo>
                    <a:pt x="2349" y="207"/>
                  </a:lnTo>
                  <a:lnTo>
                    <a:pt x="2349" y="5694"/>
                  </a:lnTo>
                  <a:lnTo>
                    <a:pt x="2383" y="5694"/>
                  </a:lnTo>
                  <a:lnTo>
                    <a:pt x="2383" y="172"/>
                  </a:lnTo>
                  <a:lnTo>
                    <a:pt x="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p:nvPr/>
          </p:nvSpPr>
          <p:spPr>
            <a:xfrm>
              <a:off x="5347628" y="4001910"/>
              <a:ext cx="206481" cy="2205"/>
            </a:xfrm>
            <a:custGeom>
              <a:rect b="b" l="l" r="r" t="t"/>
              <a:pathLst>
                <a:path extrusionOk="0" h="35" w="3278">
                  <a:moveTo>
                    <a:pt x="1" y="1"/>
                  </a:moveTo>
                  <a:lnTo>
                    <a:pt x="1" y="35"/>
                  </a:lnTo>
                  <a:lnTo>
                    <a:pt x="3277" y="35"/>
                  </a:lnTo>
                  <a:lnTo>
                    <a:pt x="32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2"/>
            <p:cNvSpPr/>
            <p:nvPr/>
          </p:nvSpPr>
          <p:spPr>
            <a:xfrm>
              <a:off x="5347628" y="4015643"/>
              <a:ext cx="206481" cy="4346"/>
            </a:xfrm>
            <a:custGeom>
              <a:rect b="b" l="l" r="r" t="t"/>
              <a:pathLst>
                <a:path extrusionOk="0" h="69" w="3278">
                  <a:moveTo>
                    <a:pt x="3277" y="0"/>
                  </a:moveTo>
                  <a:lnTo>
                    <a:pt x="1" y="35"/>
                  </a:lnTo>
                  <a:lnTo>
                    <a:pt x="1" y="69"/>
                  </a:lnTo>
                  <a:lnTo>
                    <a:pt x="3277" y="35"/>
                  </a:lnTo>
                  <a:lnTo>
                    <a:pt x="32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2"/>
            <p:cNvSpPr/>
            <p:nvPr/>
          </p:nvSpPr>
          <p:spPr>
            <a:xfrm>
              <a:off x="5347628" y="3765945"/>
              <a:ext cx="206481" cy="13039"/>
            </a:xfrm>
            <a:custGeom>
              <a:rect b="b" l="l" r="r" t="t"/>
              <a:pathLst>
                <a:path extrusionOk="0" h="207" w="3278">
                  <a:moveTo>
                    <a:pt x="1" y="1"/>
                  </a:moveTo>
                  <a:lnTo>
                    <a:pt x="1" y="35"/>
                  </a:lnTo>
                  <a:lnTo>
                    <a:pt x="3277" y="207"/>
                  </a:lnTo>
                  <a:lnTo>
                    <a:pt x="3277" y="173"/>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2"/>
            <p:cNvSpPr/>
            <p:nvPr/>
          </p:nvSpPr>
          <p:spPr>
            <a:xfrm>
              <a:off x="5538870" y="3776780"/>
              <a:ext cx="2205" cy="226638"/>
            </a:xfrm>
            <a:custGeom>
              <a:rect b="b" l="l" r="r" t="t"/>
              <a:pathLst>
                <a:path extrusionOk="0" h="3598" w="35">
                  <a:moveTo>
                    <a:pt x="1" y="1"/>
                  </a:moveTo>
                  <a:lnTo>
                    <a:pt x="1" y="3598"/>
                  </a:lnTo>
                  <a:lnTo>
                    <a:pt x="35" y="3598"/>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
            <p:cNvSpPr/>
            <p:nvPr/>
          </p:nvSpPr>
          <p:spPr>
            <a:xfrm>
              <a:off x="5771937" y="3786859"/>
              <a:ext cx="127051" cy="8756"/>
            </a:xfrm>
            <a:custGeom>
              <a:rect b="b" l="l" r="r" t="t"/>
              <a:pathLst>
                <a:path extrusionOk="0" h="139" w="2017">
                  <a:moveTo>
                    <a:pt x="1" y="1"/>
                  </a:moveTo>
                  <a:lnTo>
                    <a:pt x="1" y="35"/>
                  </a:lnTo>
                  <a:lnTo>
                    <a:pt x="2005" y="138"/>
                  </a:lnTo>
                  <a:lnTo>
                    <a:pt x="2017" y="10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2"/>
            <p:cNvSpPr/>
            <p:nvPr/>
          </p:nvSpPr>
          <p:spPr>
            <a:xfrm>
              <a:off x="5771937" y="3995422"/>
              <a:ext cx="126358" cy="1512"/>
            </a:xfrm>
            <a:custGeom>
              <a:rect b="b" l="l" r="r" t="t"/>
              <a:pathLst>
                <a:path extrusionOk="0" h="24" w="2006">
                  <a:moveTo>
                    <a:pt x="1" y="1"/>
                  </a:moveTo>
                  <a:lnTo>
                    <a:pt x="1" y="23"/>
                  </a:lnTo>
                  <a:lnTo>
                    <a:pt x="2005" y="23"/>
                  </a:lnTo>
                  <a:lnTo>
                    <a:pt x="20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2"/>
            <p:cNvSpPr/>
            <p:nvPr/>
          </p:nvSpPr>
          <p:spPr>
            <a:xfrm>
              <a:off x="5771937" y="4004052"/>
              <a:ext cx="126358" cy="3716"/>
            </a:xfrm>
            <a:custGeom>
              <a:rect b="b" l="l" r="r" t="t"/>
              <a:pathLst>
                <a:path extrusionOk="0" h="59" w="2006">
                  <a:moveTo>
                    <a:pt x="2005" y="1"/>
                  </a:moveTo>
                  <a:lnTo>
                    <a:pt x="1" y="24"/>
                  </a:lnTo>
                  <a:lnTo>
                    <a:pt x="1" y="58"/>
                  </a:lnTo>
                  <a:lnTo>
                    <a:pt x="2005" y="35"/>
                  </a:lnTo>
                  <a:lnTo>
                    <a:pt x="20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2"/>
            <p:cNvSpPr/>
            <p:nvPr/>
          </p:nvSpPr>
          <p:spPr>
            <a:xfrm>
              <a:off x="5884502" y="3793410"/>
              <a:ext cx="2205" cy="200623"/>
            </a:xfrm>
            <a:custGeom>
              <a:rect b="b" l="l" r="r" t="t"/>
              <a:pathLst>
                <a:path extrusionOk="0" h="3185" w="35">
                  <a:moveTo>
                    <a:pt x="1" y="0"/>
                  </a:moveTo>
                  <a:lnTo>
                    <a:pt x="1" y="3185"/>
                  </a:lnTo>
                  <a:lnTo>
                    <a:pt x="35" y="3185"/>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p:nvPr/>
          </p:nvSpPr>
          <p:spPr>
            <a:xfrm>
              <a:off x="3296194" y="2467697"/>
              <a:ext cx="3716" cy="181348"/>
            </a:xfrm>
            <a:custGeom>
              <a:rect b="b" l="l" r="r" t="t"/>
              <a:pathLst>
                <a:path extrusionOk="0" h="2879" w="59">
                  <a:moveTo>
                    <a:pt x="29" y="0"/>
                  </a:moveTo>
                  <a:cubicBezTo>
                    <a:pt x="15" y="0"/>
                    <a:pt x="1" y="9"/>
                    <a:pt x="1" y="26"/>
                  </a:cubicBezTo>
                  <a:lnTo>
                    <a:pt x="1" y="2855"/>
                  </a:lnTo>
                  <a:cubicBezTo>
                    <a:pt x="1" y="2867"/>
                    <a:pt x="12" y="2878"/>
                    <a:pt x="35" y="2878"/>
                  </a:cubicBezTo>
                  <a:cubicBezTo>
                    <a:pt x="47" y="2878"/>
                    <a:pt x="58" y="2867"/>
                    <a:pt x="58" y="2855"/>
                  </a:cubicBezTo>
                  <a:lnTo>
                    <a:pt x="58" y="26"/>
                  </a:lnTo>
                  <a:cubicBezTo>
                    <a:pt x="58" y="9"/>
                    <a:pt x="44"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2"/>
            <p:cNvSpPr/>
            <p:nvPr/>
          </p:nvSpPr>
          <p:spPr>
            <a:xfrm>
              <a:off x="3296194" y="2725268"/>
              <a:ext cx="3716" cy="181348"/>
            </a:xfrm>
            <a:custGeom>
              <a:rect b="b" l="l" r="r" t="t"/>
              <a:pathLst>
                <a:path extrusionOk="0" h="2879" w="59">
                  <a:moveTo>
                    <a:pt x="29" y="1"/>
                  </a:moveTo>
                  <a:cubicBezTo>
                    <a:pt x="15" y="1"/>
                    <a:pt x="1" y="9"/>
                    <a:pt x="1" y="26"/>
                  </a:cubicBezTo>
                  <a:lnTo>
                    <a:pt x="1" y="2856"/>
                  </a:lnTo>
                  <a:cubicBezTo>
                    <a:pt x="1" y="2867"/>
                    <a:pt x="12" y="2879"/>
                    <a:pt x="35" y="2879"/>
                  </a:cubicBezTo>
                  <a:cubicBezTo>
                    <a:pt x="47" y="2879"/>
                    <a:pt x="58" y="2867"/>
                    <a:pt x="58" y="2856"/>
                  </a:cubicBezTo>
                  <a:lnTo>
                    <a:pt x="58" y="26"/>
                  </a:lnTo>
                  <a:cubicBezTo>
                    <a:pt x="58" y="9"/>
                    <a:pt x="44"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2"/>
            <p:cNvSpPr/>
            <p:nvPr/>
          </p:nvSpPr>
          <p:spPr>
            <a:xfrm>
              <a:off x="3296194" y="3004508"/>
              <a:ext cx="3716" cy="181348"/>
            </a:xfrm>
            <a:custGeom>
              <a:rect b="b" l="l" r="r" t="t"/>
              <a:pathLst>
                <a:path extrusionOk="0" h="2879" w="59">
                  <a:moveTo>
                    <a:pt x="29" y="1"/>
                  </a:moveTo>
                  <a:cubicBezTo>
                    <a:pt x="15" y="1"/>
                    <a:pt x="1" y="9"/>
                    <a:pt x="1" y="26"/>
                  </a:cubicBezTo>
                  <a:lnTo>
                    <a:pt x="1" y="2856"/>
                  </a:lnTo>
                  <a:cubicBezTo>
                    <a:pt x="1" y="2867"/>
                    <a:pt x="12" y="2879"/>
                    <a:pt x="35" y="2879"/>
                  </a:cubicBezTo>
                  <a:cubicBezTo>
                    <a:pt x="47" y="2879"/>
                    <a:pt x="58" y="2867"/>
                    <a:pt x="58" y="2856"/>
                  </a:cubicBezTo>
                  <a:lnTo>
                    <a:pt x="58" y="26"/>
                  </a:lnTo>
                  <a:cubicBezTo>
                    <a:pt x="58" y="9"/>
                    <a:pt x="44"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2"/>
            <p:cNvSpPr/>
            <p:nvPr/>
          </p:nvSpPr>
          <p:spPr>
            <a:xfrm>
              <a:off x="3296194" y="3263591"/>
              <a:ext cx="3716" cy="181348"/>
            </a:xfrm>
            <a:custGeom>
              <a:rect b="b" l="l" r="r" t="t"/>
              <a:pathLst>
                <a:path extrusionOk="0" h="2879" w="59">
                  <a:moveTo>
                    <a:pt x="29" y="0"/>
                  </a:moveTo>
                  <a:cubicBezTo>
                    <a:pt x="15" y="0"/>
                    <a:pt x="1" y="9"/>
                    <a:pt x="1" y="26"/>
                  </a:cubicBezTo>
                  <a:lnTo>
                    <a:pt x="1" y="2855"/>
                  </a:lnTo>
                  <a:cubicBezTo>
                    <a:pt x="1" y="2867"/>
                    <a:pt x="12" y="2878"/>
                    <a:pt x="35" y="2878"/>
                  </a:cubicBezTo>
                  <a:cubicBezTo>
                    <a:pt x="47" y="2878"/>
                    <a:pt x="58" y="2867"/>
                    <a:pt x="58" y="2855"/>
                  </a:cubicBezTo>
                  <a:lnTo>
                    <a:pt x="58" y="26"/>
                  </a:lnTo>
                  <a:cubicBezTo>
                    <a:pt x="58" y="9"/>
                    <a:pt x="44"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p:nvPr/>
          </p:nvSpPr>
          <p:spPr>
            <a:xfrm>
              <a:off x="5719969" y="3714734"/>
              <a:ext cx="2268" cy="349280"/>
            </a:xfrm>
            <a:custGeom>
              <a:rect b="b" l="l" r="r" t="t"/>
              <a:pathLst>
                <a:path extrusionOk="0" h="5545" w="36">
                  <a:moveTo>
                    <a:pt x="1" y="0"/>
                  </a:moveTo>
                  <a:lnTo>
                    <a:pt x="1" y="5545"/>
                  </a:lnTo>
                  <a:lnTo>
                    <a:pt x="35" y="5545"/>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2"/>
            <p:cNvSpPr/>
            <p:nvPr/>
          </p:nvSpPr>
          <p:spPr>
            <a:xfrm>
              <a:off x="4299203" y="3649790"/>
              <a:ext cx="336304" cy="77982"/>
            </a:xfrm>
            <a:custGeom>
              <a:rect b="b" l="l" r="r" t="t"/>
              <a:pathLst>
                <a:path extrusionOk="0" h="1238" w="5339">
                  <a:moveTo>
                    <a:pt x="92" y="35"/>
                  </a:moveTo>
                  <a:lnTo>
                    <a:pt x="5304" y="264"/>
                  </a:lnTo>
                  <a:lnTo>
                    <a:pt x="5304" y="1203"/>
                  </a:lnTo>
                  <a:lnTo>
                    <a:pt x="35" y="1112"/>
                  </a:lnTo>
                  <a:lnTo>
                    <a:pt x="92" y="35"/>
                  </a:lnTo>
                  <a:close/>
                  <a:moveTo>
                    <a:pt x="69" y="1"/>
                  </a:moveTo>
                  <a:lnTo>
                    <a:pt x="1" y="1146"/>
                  </a:lnTo>
                  <a:lnTo>
                    <a:pt x="5327" y="1238"/>
                  </a:lnTo>
                  <a:lnTo>
                    <a:pt x="5339" y="1238"/>
                  </a:lnTo>
                  <a:lnTo>
                    <a:pt x="5339" y="230"/>
                  </a:lnTo>
                  <a:lnTo>
                    <a:pt x="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p:nvPr/>
          </p:nvSpPr>
          <p:spPr>
            <a:xfrm>
              <a:off x="3926862" y="3649790"/>
              <a:ext cx="193442" cy="78738"/>
            </a:xfrm>
            <a:custGeom>
              <a:rect b="b" l="l" r="r" t="t"/>
              <a:pathLst>
                <a:path extrusionOk="0" h="1250" w="3071">
                  <a:moveTo>
                    <a:pt x="3048" y="35"/>
                  </a:moveTo>
                  <a:lnTo>
                    <a:pt x="3048" y="1112"/>
                  </a:lnTo>
                  <a:cubicBezTo>
                    <a:pt x="1999" y="1154"/>
                    <a:pt x="489" y="1216"/>
                    <a:pt x="123" y="1216"/>
                  </a:cubicBezTo>
                  <a:cubicBezTo>
                    <a:pt x="94" y="1216"/>
                    <a:pt x="72" y="1216"/>
                    <a:pt x="58" y="1215"/>
                  </a:cubicBezTo>
                  <a:cubicBezTo>
                    <a:pt x="69" y="1031"/>
                    <a:pt x="69" y="860"/>
                    <a:pt x="58" y="688"/>
                  </a:cubicBezTo>
                  <a:cubicBezTo>
                    <a:pt x="46" y="562"/>
                    <a:pt x="46" y="436"/>
                    <a:pt x="46" y="298"/>
                  </a:cubicBezTo>
                  <a:cubicBezTo>
                    <a:pt x="161" y="264"/>
                    <a:pt x="1891" y="127"/>
                    <a:pt x="3048" y="35"/>
                  </a:cubicBezTo>
                  <a:close/>
                  <a:moveTo>
                    <a:pt x="3071" y="1"/>
                  </a:moveTo>
                  <a:lnTo>
                    <a:pt x="3059" y="12"/>
                  </a:lnTo>
                  <a:cubicBezTo>
                    <a:pt x="1937" y="92"/>
                    <a:pt x="46" y="241"/>
                    <a:pt x="24" y="275"/>
                  </a:cubicBezTo>
                  <a:cubicBezTo>
                    <a:pt x="1" y="413"/>
                    <a:pt x="1" y="550"/>
                    <a:pt x="24" y="688"/>
                  </a:cubicBezTo>
                  <a:cubicBezTo>
                    <a:pt x="35" y="860"/>
                    <a:pt x="35" y="1031"/>
                    <a:pt x="24" y="1203"/>
                  </a:cubicBezTo>
                  <a:lnTo>
                    <a:pt x="12" y="1215"/>
                  </a:lnTo>
                  <a:lnTo>
                    <a:pt x="24" y="1226"/>
                  </a:lnTo>
                  <a:cubicBezTo>
                    <a:pt x="24" y="1238"/>
                    <a:pt x="35" y="1249"/>
                    <a:pt x="207" y="1249"/>
                  </a:cubicBezTo>
                  <a:cubicBezTo>
                    <a:pt x="402" y="1249"/>
                    <a:pt x="780" y="1238"/>
                    <a:pt x="1559" y="1203"/>
                  </a:cubicBezTo>
                  <a:cubicBezTo>
                    <a:pt x="2303" y="1180"/>
                    <a:pt x="3048" y="1146"/>
                    <a:pt x="3059" y="1146"/>
                  </a:cubicBezTo>
                  <a:lnTo>
                    <a:pt x="3071" y="1146"/>
                  </a:lnTo>
                  <a:lnTo>
                    <a:pt x="3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2"/>
            <p:cNvSpPr/>
            <p:nvPr/>
          </p:nvSpPr>
          <p:spPr>
            <a:xfrm>
              <a:off x="3645480" y="3659868"/>
              <a:ext cx="158798" cy="90265"/>
            </a:xfrm>
            <a:custGeom>
              <a:rect b="b" l="l" r="r" t="t"/>
              <a:pathLst>
                <a:path extrusionOk="0" h="1433" w="2521">
                  <a:moveTo>
                    <a:pt x="2486" y="35"/>
                  </a:moveTo>
                  <a:lnTo>
                    <a:pt x="2486" y="1261"/>
                  </a:lnTo>
                  <a:lnTo>
                    <a:pt x="34" y="1398"/>
                  </a:lnTo>
                  <a:lnTo>
                    <a:pt x="34" y="379"/>
                  </a:lnTo>
                  <a:lnTo>
                    <a:pt x="2486" y="35"/>
                  </a:lnTo>
                  <a:close/>
                  <a:moveTo>
                    <a:pt x="2520" y="1"/>
                  </a:moveTo>
                  <a:lnTo>
                    <a:pt x="12" y="356"/>
                  </a:lnTo>
                  <a:lnTo>
                    <a:pt x="0" y="356"/>
                  </a:lnTo>
                  <a:lnTo>
                    <a:pt x="0" y="1433"/>
                  </a:lnTo>
                  <a:lnTo>
                    <a:pt x="2497" y="1284"/>
                  </a:lnTo>
                  <a:lnTo>
                    <a:pt x="2520" y="1284"/>
                  </a:lnTo>
                  <a:lnTo>
                    <a:pt x="2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2"/>
            <p:cNvSpPr/>
            <p:nvPr/>
          </p:nvSpPr>
          <p:spPr>
            <a:xfrm>
              <a:off x="3398681" y="3688025"/>
              <a:ext cx="143680" cy="67147"/>
            </a:xfrm>
            <a:custGeom>
              <a:rect b="b" l="l" r="r" t="t"/>
              <a:pathLst>
                <a:path extrusionOk="0" h="1066" w="2281">
                  <a:moveTo>
                    <a:pt x="2246" y="35"/>
                  </a:moveTo>
                  <a:lnTo>
                    <a:pt x="2246" y="951"/>
                  </a:lnTo>
                  <a:lnTo>
                    <a:pt x="81" y="1032"/>
                  </a:lnTo>
                  <a:lnTo>
                    <a:pt x="35" y="161"/>
                  </a:lnTo>
                  <a:lnTo>
                    <a:pt x="2246" y="35"/>
                  </a:lnTo>
                  <a:close/>
                  <a:moveTo>
                    <a:pt x="2280" y="1"/>
                  </a:moveTo>
                  <a:lnTo>
                    <a:pt x="0" y="127"/>
                  </a:lnTo>
                  <a:lnTo>
                    <a:pt x="46" y="1055"/>
                  </a:lnTo>
                  <a:lnTo>
                    <a:pt x="46" y="1066"/>
                  </a:lnTo>
                  <a:lnTo>
                    <a:pt x="2269" y="986"/>
                  </a:lnTo>
                  <a:lnTo>
                    <a:pt x="2280" y="986"/>
                  </a:lnTo>
                  <a:lnTo>
                    <a:pt x="22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2"/>
            <p:cNvSpPr/>
            <p:nvPr/>
          </p:nvSpPr>
          <p:spPr>
            <a:xfrm>
              <a:off x="3208888" y="3703899"/>
              <a:ext cx="109036" cy="67903"/>
            </a:xfrm>
            <a:custGeom>
              <a:rect b="b" l="l" r="r" t="t"/>
              <a:pathLst>
                <a:path extrusionOk="0" h="1078" w="1731">
                  <a:moveTo>
                    <a:pt x="1696" y="35"/>
                  </a:moveTo>
                  <a:lnTo>
                    <a:pt x="1696" y="986"/>
                  </a:lnTo>
                  <a:lnTo>
                    <a:pt x="69" y="1043"/>
                  </a:lnTo>
                  <a:lnTo>
                    <a:pt x="35" y="207"/>
                  </a:lnTo>
                  <a:lnTo>
                    <a:pt x="1696" y="35"/>
                  </a:lnTo>
                  <a:close/>
                  <a:moveTo>
                    <a:pt x="1730" y="1"/>
                  </a:moveTo>
                  <a:lnTo>
                    <a:pt x="24" y="172"/>
                  </a:lnTo>
                  <a:lnTo>
                    <a:pt x="1" y="172"/>
                  </a:lnTo>
                  <a:lnTo>
                    <a:pt x="35" y="1077"/>
                  </a:lnTo>
                  <a:lnTo>
                    <a:pt x="1730" y="1020"/>
                  </a:lnTo>
                  <a:lnTo>
                    <a:pt x="17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a:off x="4758850" y="3675742"/>
              <a:ext cx="256243" cy="64313"/>
            </a:xfrm>
            <a:custGeom>
              <a:rect b="b" l="l" r="r" t="t"/>
              <a:pathLst>
                <a:path extrusionOk="0" h="1021" w="4068">
                  <a:moveTo>
                    <a:pt x="35" y="35"/>
                  </a:moveTo>
                  <a:lnTo>
                    <a:pt x="4033" y="356"/>
                  </a:lnTo>
                  <a:lnTo>
                    <a:pt x="4033" y="986"/>
                  </a:lnTo>
                  <a:lnTo>
                    <a:pt x="35" y="803"/>
                  </a:lnTo>
                  <a:lnTo>
                    <a:pt x="35" y="35"/>
                  </a:lnTo>
                  <a:close/>
                  <a:moveTo>
                    <a:pt x="0" y="1"/>
                  </a:moveTo>
                  <a:lnTo>
                    <a:pt x="0" y="837"/>
                  </a:lnTo>
                  <a:lnTo>
                    <a:pt x="4056" y="1020"/>
                  </a:lnTo>
                  <a:lnTo>
                    <a:pt x="4067" y="1020"/>
                  </a:lnTo>
                  <a:lnTo>
                    <a:pt x="4067" y="333"/>
                  </a:lnTo>
                  <a:lnTo>
                    <a:pt x="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2"/>
            <p:cNvSpPr/>
            <p:nvPr/>
          </p:nvSpPr>
          <p:spPr>
            <a:xfrm>
              <a:off x="5116766" y="3703899"/>
              <a:ext cx="167427" cy="46235"/>
            </a:xfrm>
            <a:custGeom>
              <a:rect b="b" l="l" r="r" t="t"/>
              <a:pathLst>
                <a:path extrusionOk="0" h="734" w="2658">
                  <a:moveTo>
                    <a:pt x="35" y="35"/>
                  </a:moveTo>
                  <a:lnTo>
                    <a:pt x="2623" y="184"/>
                  </a:lnTo>
                  <a:lnTo>
                    <a:pt x="2623" y="699"/>
                  </a:lnTo>
                  <a:lnTo>
                    <a:pt x="35" y="562"/>
                  </a:lnTo>
                  <a:lnTo>
                    <a:pt x="35" y="35"/>
                  </a:lnTo>
                  <a:close/>
                  <a:moveTo>
                    <a:pt x="0" y="1"/>
                  </a:moveTo>
                  <a:lnTo>
                    <a:pt x="0" y="596"/>
                  </a:lnTo>
                  <a:lnTo>
                    <a:pt x="2635" y="734"/>
                  </a:lnTo>
                  <a:lnTo>
                    <a:pt x="2658" y="734"/>
                  </a:lnTo>
                  <a:lnTo>
                    <a:pt x="2658" y="150"/>
                  </a:lnTo>
                  <a:lnTo>
                    <a:pt x="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p:nvPr/>
          </p:nvSpPr>
          <p:spPr>
            <a:xfrm>
              <a:off x="5364951" y="3719773"/>
              <a:ext cx="168183" cy="43337"/>
            </a:xfrm>
            <a:custGeom>
              <a:rect b="b" l="l" r="r" t="t"/>
              <a:pathLst>
                <a:path extrusionOk="0" h="688" w="2670">
                  <a:moveTo>
                    <a:pt x="24" y="35"/>
                  </a:moveTo>
                  <a:lnTo>
                    <a:pt x="2636" y="241"/>
                  </a:lnTo>
                  <a:lnTo>
                    <a:pt x="2636" y="654"/>
                  </a:lnTo>
                  <a:lnTo>
                    <a:pt x="24" y="493"/>
                  </a:lnTo>
                  <a:lnTo>
                    <a:pt x="24" y="35"/>
                  </a:lnTo>
                  <a:close/>
                  <a:moveTo>
                    <a:pt x="1" y="1"/>
                  </a:moveTo>
                  <a:lnTo>
                    <a:pt x="1" y="528"/>
                  </a:lnTo>
                  <a:lnTo>
                    <a:pt x="2647" y="688"/>
                  </a:lnTo>
                  <a:lnTo>
                    <a:pt x="2670" y="688"/>
                  </a:lnTo>
                  <a:lnTo>
                    <a:pt x="2670" y="20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2"/>
            <p:cNvSpPr/>
            <p:nvPr/>
          </p:nvSpPr>
          <p:spPr>
            <a:xfrm>
              <a:off x="5785669" y="3755867"/>
              <a:ext cx="96753" cy="28220"/>
            </a:xfrm>
            <a:custGeom>
              <a:rect b="b" l="l" r="r" t="t"/>
              <a:pathLst>
                <a:path extrusionOk="0" h="448" w="1536">
                  <a:moveTo>
                    <a:pt x="35" y="35"/>
                  </a:moveTo>
                  <a:lnTo>
                    <a:pt x="1512" y="115"/>
                  </a:lnTo>
                  <a:lnTo>
                    <a:pt x="1512" y="413"/>
                  </a:lnTo>
                  <a:lnTo>
                    <a:pt x="35" y="321"/>
                  </a:lnTo>
                  <a:lnTo>
                    <a:pt x="35" y="35"/>
                  </a:lnTo>
                  <a:close/>
                  <a:moveTo>
                    <a:pt x="0" y="0"/>
                  </a:moveTo>
                  <a:lnTo>
                    <a:pt x="0" y="356"/>
                  </a:lnTo>
                  <a:lnTo>
                    <a:pt x="1524" y="447"/>
                  </a:lnTo>
                  <a:lnTo>
                    <a:pt x="1535" y="447"/>
                  </a:lnTo>
                  <a:lnTo>
                    <a:pt x="1535" y="81"/>
                  </a:ln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2"/>
            <p:cNvSpPr/>
            <p:nvPr/>
          </p:nvSpPr>
          <p:spPr>
            <a:xfrm>
              <a:off x="5359912" y="2318471"/>
              <a:ext cx="73698" cy="159554"/>
            </a:xfrm>
            <a:custGeom>
              <a:rect b="b" l="l" r="r" t="t"/>
              <a:pathLst>
                <a:path extrusionOk="0" h="2533" w="1170">
                  <a:moveTo>
                    <a:pt x="1" y="1"/>
                  </a:moveTo>
                  <a:lnTo>
                    <a:pt x="1" y="1765"/>
                  </a:lnTo>
                  <a:cubicBezTo>
                    <a:pt x="1" y="1776"/>
                    <a:pt x="12" y="1782"/>
                    <a:pt x="24" y="1782"/>
                  </a:cubicBezTo>
                  <a:cubicBezTo>
                    <a:pt x="35" y="1782"/>
                    <a:pt x="46" y="1776"/>
                    <a:pt x="46" y="1765"/>
                  </a:cubicBezTo>
                  <a:lnTo>
                    <a:pt x="46" y="127"/>
                  </a:lnTo>
                  <a:lnTo>
                    <a:pt x="1112" y="1135"/>
                  </a:lnTo>
                  <a:lnTo>
                    <a:pt x="1112" y="2509"/>
                  </a:lnTo>
                  <a:cubicBezTo>
                    <a:pt x="1112" y="2521"/>
                    <a:pt x="1123" y="2532"/>
                    <a:pt x="1146" y="2532"/>
                  </a:cubicBezTo>
                  <a:cubicBezTo>
                    <a:pt x="1158" y="2532"/>
                    <a:pt x="1169" y="2521"/>
                    <a:pt x="1169" y="2509"/>
                  </a:cubicBezTo>
                  <a:lnTo>
                    <a:pt x="1169" y="111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2"/>
            <p:cNvSpPr/>
            <p:nvPr/>
          </p:nvSpPr>
          <p:spPr>
            <a:xfrm>
              <a:off x="5288480" y="2320234"/>
              <a:ext cx="75399" cy="58896"/>
            </a:xfrm>
            <a:custGeom>
              <a:rect b="b" l="l" r="r" t="t"/>
              <a:pathLst>
                <a:path extrusionOk="0" h="935" w="1197">
                  <a:moveTo>
                    <a:pt x="1154" y="1"/>
                  </a:moveTo>
                  <a:cubicBezTo>
                    <a:pt x="1148" y="1"/>
                    <a:pt x="1141" y="3"/>
                    <a:pt x="1135" y="7"/>
                  </a:cubicBezTo>
                  <a:lnTo>
                    <a:pt x="12" y="889"/>
                  </a:lnTo>
                  <a:cubicBezTo>
                    <a:pt x="1" y="901"/>
                    <a:pt x="1" y="912"/>
                    <a:pt x="1" y="924"/>
                  </a:cubicBezTo>
                  <a:cubicBezTo>
                    <a:pt x="12" y="935"/>
                    <a:pt x="24" y="935"/>
                    <a:pt x="24" y="935"/>
                  </a:cubicBezTo>
                  <a:lnTo>
                    <a:pt x="46" y="935"/>
                  </a:lnTo>
                  <a:lnTo>
                    <a:pt x="1169" y="53"/>
                  </a:lnTo>
                  <a:cubicBezTo>
                    <a:pt x="1197" y="34"/>
                    <a:pt x="1180"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2"/>
            <p:cNvSpPr/>
            <p:nvPr/>
          </p:nvSpPr>
          <p:spPr>
            <a:xfrm>
              <a:off x="3283974" y="2437209"/>
              <a:ext cx="65699" cy="218323"/>
            </a:xfrm>
            <a:custGeom>
              <a:rect b="b" l="l" r="r" t="t"/>
              <a:pathLst>
                <a:path extrusionOk="0" h="3466" w="1043">
                  <a:moveTo>
                    <a:pt x="1028" y="1"/>
                  </a:moveTo>
                  <a:cubicBezTo>
                    <a:pt x="1026" y="1"/>
                    <a:pt x="1023" y="2"/>
                    <a:pt x="1020" y="6"/>
                  </a:cubicBezTo>
                  <a:lnTo>
                    <a:pt x="0" y="624"/>
                  </a:lnTo>
                  <a:lnTo>
                    <a:pt x="0" y="3465"/>
                  </a:lnTo>
                  <a:lnTo>
                    <a:pt x="1031" y="2973"/>
                  </a:lnTo>
                  <a:cubicBezTo>
                    <a:pt x="1042" y="2973"/>
                    <a:pt x="1042" y="2961"/>
                    <a:pt x="1042" y="2950"/>
                  </a:cubicBezTo>
                  <a:cubicBezTo>
                    <a:pt x="1042" y="2950"/>
                    <a:pt x="1037" y="2945"/>
                    <a:pt x="1031" y="2945"/>
                  </a:cubicBezTo>
                  <a:cubicBezTo>
                    <a:pt x="1027" y="2945"/>
                    <a:pt x="1023" y="2946"/>
                    <a:pt x="1020" y="2950"/>
                  </a:cubicBezTo>
                  <a:lnTo>
                    <a:pt x="34" y="3419"/>
                  </a:lnTo>
                  <a:lnTo>
                    <a:pt x="34" y="647"/>
                  </a:lnTo>
                  <a:lnTo>
                    <a:pt x="1031" y="29"/>
                  </a:lnTo>
                  <a:cubicBezTo>
                    <a:pt x="1042" y="29"/>
                    <a:pt x="1042" y="17"/>
                    <a:pt x="1042" y="6"/>
                  </a:cubicBezTo>
                  <a:cubicBezTo>
                    <a:pt x="1035" y="6"/>
                    <a:pt x="1032"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2"/>
            <p:cNvSpPr/>
            <p:nvPr/>
          </p:nvSpPr>
          <p:spPr>
            <a:xfrm>
              <a:off x="3174243" y="2495287"/>
              <a:ext cx="72250" cy="210765"/>
            </a:xfrm>
            <a:custGeom>
              <a:rect b="b" l="l" r="r" t="t"/>
              <a:pathLst>
                <a:path extrusionOk="0" h="3346" w="1147">
                  <a:moveTo>
                    <a:pt x="1112" y="58"/>
                  </a:moveTo>
                  <a:lnTo>
                    <a:pt x="1112" y="2795"/>
                  </a:lnTo>
                  <a:lnTo>
                    <a:pt x="24" y="3288"/>
                  </a:lnTo>
                  <a:lnTo>
                    <a:pt x="24" y="619"/>
                  </a:lnTo>
                  <a:lnTo>
                    <a:pt x="1112" y="58"/>
                  </a:lnTo>
                  <a:close/>
                  <a:moveTo>
                    <a:pt x="1146" y="0"/>
                  </a:moveTo>
                  <a:lnTo>
                    <a:pt x="1" y="596"/>
                  </a:lnTo>
                  <a:lnTo>
                    <a:pt x="1" y="3345"/>
                  </a:lnTo>
                  <a:lnTo>
                    <a:pt x="1135" y="2830"/>
                  </a:lnTo>
                  <a:lnTo>
                    <a:pt x="1146" y="2818"/>
                  </a:lnTo>
                  <a:lnTo>
                    <a:pt x="11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a:off x="3186526" y="2525964"/>
              <a:ext cx="2205" cy="174293"/>
            </a:xfrm>
            <a:custGeom>
              <a:rect b="b" l="l" r="r" t="t"/>
              <a:pathLst>
                <a:path extrusionOk="0" h="2767" w="35">
                  <a:moveTo>
                    <a:pt x="18" y="0"/>
                  </a:moveTo>
                  <a:cubicBezTo>
                    <a:pt x="9" y="0"/>
                    <a:pt x="1" y="6"/>
                    <a:pt x="1" y="17"/>
                  </a:cubicBezTo>
                  <a:lnTo>
                    <a:pt x="1" y="2744"/>
                  </a:lnTo>
                  <a:cubicBezTo>
                    <a:pt x="1" y="2755"/>
                    <a:pt x="1" y="2767"/>
                    <a:pt x="12" y="2767"/>
                  </a:cubicBezTo>
                  <a:cubicBezTo>
                    <a:pt x="23" y="2767"/>
                    <a:pt x="35" y="2755"/>
                    <a:pt x="35" y="2755"/>
                  </a:cubicBezTo>
                  <a:lnTo>
                    <a:pt x="35" y="17"/>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p:nvPr/>
          </p:nvSpPr>
          <p:spPr>
            <a:xfrm>
              <a:off x="3504758" y="2306943"/>
              <a:ext cx="67147" cy="236024"/>
            </a:xfrm>
            <a:custGeom>
              <a:rect b="b" l="l" r="r" t="t"/>
              <a:pathLst>
                <a:path extrusionOk="0" h="3747" w="1066">
                  <a:moveTo>
                    <a:pt x="1031" y="0"/>
                  </a:moveTo>
                  <a:lnTo>
                    <a:pt x="12" y="653"/>
                  </a:lnTo>
                  <a:lnTo>
                    <a:pt x="0" y="653"/>
                  </a:lnTo>
                  <a:lnTo>
                    <a:pt x="0" y="3746"/>
                  </a:lnTo>
                  <a:lnTo>
                    <a:pt x="1043" y="3208"/>
                  </a:lnTo>
                  <a:cubicBezTo>
                    <a:pt x="1066" y="3196"/>
                    <a:pt x="1054" y="3174"/>
                    <a:pt x="1031" y="3174"/>
                  </a:cubicBezTo>
                  <a:lnTo>
                    <a:pt x="35" y="3689"/>
                  </a:lnTo>
                  <a:lnTo>
                    <a:pt x="35" y="676"/>
                  </a:lnTo>
                  <a:lnTo>
                    <a:pt x="1054" y="35"/>
                  </a:lnTo>
                  <a:cubicBezTo>
                    <a:pt x="1054" y="23"/>
                    <a:pt x="1054" y="12"/>
                    <a:pt x="1054" y="12"/>
                  </a:cubicBezTo>
                  <a:cubicBezTo>
                    <a:pt x="1054" y="0"/>
                    <a:pt x="1043" y="0"/>
                    <a:pt x="10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2"/>
            <p:cNvSpPr/>
            <p:nvPr/>
          </p:nvSpPr>
          <p:spPr>
            <a:xfrm>
              <a:off x="3423184" y="2355257"/>
              <a:ext cx="68659" cy="224496"/>
            </a:xfrm>
            <a:custGeom>
              <a:rect b="b" l="l" r="r" t="t"/>
              <a:pathLst>
                <a:path extrusionOk="0" h="3564" w="1090">
                  <a:moveTo>
                    <a:pt x="1055" y="58"/>
                  </a:moveTo>
                  <a:lnTo>
                    <a:pt x="1055" y="3048"/>
                  </a:lnTo>
                  <a:lnTo>
                    <a:pt x="35" y="3506"/>
                  </a:lnTo>
                  <a:lnTo>
                    <a:pt x="35" y="688"/>
                  </a:lnTo>
                  <a:lnTo>
                    <a:pt x="1055" y="58"/>
                  </a:lnTo>
                  <a:close/>
                  <a:moveTo>
                    <a:pt x="1089" y="1"/>
                  </a:moveTo>
                  <a:lnTo>
                    <a:pt x="1" y="665"/>
                  </a:lnTo>
                  <a:lnTo>
                    <a:pt x="1" y="3563"/>
                  </a:lnTo>
                  <a:lnTo>
                    <a:pt x="1078" y="3082"/>
                  </a:lnTo>
                  <a:lnTo>
                    <a:pt x="1089" y="3071"/>
                  </a:lnTo>
                  <a:lnTo>
                    <a:pt x="10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2"/>
            <p:cNvSpPr/>
            <p:nvPr/>
          </p:nvSpPr>
          <p:spPr>
            <a:xfrm>
              <a:off x="3433326" y="2390281"/>
              <a:ext cx="2205" cy="184435"/>
            </a:xfrm>
            <a:custGeom>
              <a:rect b="b" l="l" r="r" t="t"/>
              <a:pathLst>
                <a:path extrusionOk="0" h="2928" w="35">
                  <a:moveTo>
                    <a:pt x="17" y="1"/>
                  </a:moveTo>
                  <a:cubicBezTo>
                    <a:pt x="9" y="1"/>
                    <a:pt x="0" y="6"/>
                    <a:pt x="0" y="18"/>
                  </a:cubicBezTo>
                  <a:lnTo>
                    <a:pt x="0" y="2904"/>
                  </a:lnTo>
                  <a:cubicBezTo>
                    <a:pt x="0" y="2916"/>
                    <a:pt x="12" y="2927"/>
                    <a:pt x="23" y="2927"/>
                  </a:cubicBezTo>
                  <a:cubicBezTo>
                    <a:pt x="23" y="2927"/>
                    <a:pt x="35" y="2916"/>
                    <a:pt x="35" y="2904"/>
                  </a:cubicBezTo>
                  <a:lnTo>
                    <a:pt x="35" y="18"/>
                  </a:lnTo>
                  <a:cubicBezTo>
                    <a:pt x="35" y="6"/>
                    <a:pt x="26"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2"/>
            <p:cNvSpPr/>
            <p:nvPr/>
          </p:nvSpPr>
          <p:spPr>
            <a:xfrm>
              <a:off x="3517041" y="2340140"/>
              <a:ext cx="2205" cy="195584"/>
            </a:xfrm>
            <a:custGeom>
              <a:rect b="b" l="l" r="r" t="t"/>
              <a:pathLst>
                <a:path extrusionOk="0" h="3105" w="35">
                  <a:moveTo>
                    <a:pt x="23" y="0"/>
                  </a:moveTo>
                  <a:cubicBezTo>
                    <a:pt x="12" y="0"/>
                    <a:pt x="0" y="0"/>
                    <a:pt x="0" y="12"/>
                  </a:cubicBezTo>
                  <a:lnTo>
                    <a:pt x="0" y="3093"/>
                  </a:lnTo>
                  <a:cubicBezTo>
                    <a:pt x="0" y="3105"/>
                    <a:pt x="12" y="3105"/>
                    <a:pt x="12" y="3105"/>
                  </a:cubicBezTo>
                  <a:cubicBezTo>
                    <a:pt x="23" y="3105"/>
                    <a:pt x="34" y="3105"/>
                    <a:pt x="34" y="3093"/>
                  </a:cubicBezTo>
                  <a:lnTo>
                    <a:pt x="34" y="12"/>
                  </a:lnTo>
                  <a:cubicBezTo>
                    <a:pt x="34" y="0"/>
                    <a:pt x="3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2"/>
            <p:cNvSpPr/>
            <p:nvPr/>
          </p:nvSpPr>
          <p:spPr>
            <a:xfrm>
              <a:off x="3645480" y="2212393"/>
              <a:ext cx="89509" cy="256936"/>
            </a:xfrm>
            <a:custGeom>
              <a:rect b="b" l="l" r="r" t="t"/>
              <a:pathLst>
                <a:path extrusionOk="0" h="4079" w="1421">
                  <a:moveTo>
                    <a:pt x="1317" y="70"/>
                  </a:moveTo>
                  <a:lnTo>
                    <a:pt x="1386" y="3288"/>
                  </a:lnTo>
                  <a:lnTo>
                    <a:pt x="34" y="4022"/>
                  </a:lnTo>
                  <a:lnTo>
                    <a:pt x="34" y="860"/>
                  </a:lnTo>
                  <a:lnTo>
                    <a:pt x="1317" y="70"/>
                  </a:lnTo>
                  <a:close/>
                  <a:moveTo>
                    <a:pt x="1340" y="1"/>
                  </a:moveTo>
                  <a:lnTo>
                    <a:pt x="12" y="826"/>
                  </a:lnTo>
                  <a:lnTo>
                    <a:pt x="0" y="837"/>
                  </a:lnTo>
                  <a:lnTo>
                    <a:pt x="0" y="4079"/>
                  </a:lnTo>
                  <a:lnTo>
                    <a:pt x="1421" y="3300"/>
                  </a:lnTo>
                  <a:lnTo>
                    <a:pt x="1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2"/>
            <p:cNvSpPr/>
            <p:nvPr/>
          </p:nvSpPr>
          <p:spPr>
            <a:xfrm>
              <a:off x="3749353" y="2142977"/>
              <a:ext cx="94422" cy="270101"/>
            </a:xfrm>
            <a:custGeom>
              <a:rect b="b" l="l" r="r" t="t"/>
              <a:pathLst>
                <a:path extrusionOk="0" h="4288" w="1499">
                  <a:moveTo>
                    <a:pt x="1465" y="1"/>
                  </a:moveTo>
                  <a:cubicBezTo>
                    <a:pt x="1462" y="1"/>
                    <a:pt x="1459" y="2"/>
                    <a:pt x="1455" y="3"/>
                  </a:cubicBezTo>
                  <a:lnTo>
                    <a:pt x="12" y="908"/>
                  </a:lnTo>
                  <a:lnTo>
                    <a:pt x="1" y="920"/>
                  </a:lnTo>
                  <a:lnTo>
                    <a:pt x="1" y="4287"/>
                  </a:lnTo>
                  <a:lnTo>
                    <a:pt x="1478" y="3543"/>
                  </a:lnTo>
                  <a:cubicBezTo>
                    <a:pt x="1490" y="3531"/>
                    <a:pt x="1490" y="3520"/>
                    <a:pt x="1478" y="3520"/>
                  </a:cubicBezTo>
                  <a:cubicBezTo>
                    <a:pt x="1478" y="3508"/>
                    <a:pt x="1467" y="3508"/>
                    <a:pt x="1455" y="3508"/>
                  </a:cubicBezTo>
                  <a:lnTo>
                    <a:pt x="35" y="4230"/>
                  </a:lnTo>
                  <a:lnTo>
                    <a:pt x="35" y="931"/>
                  </a:lnTo>
                  <a:lnTo>
                    <a:pt x="1478" y="37"/>
                  </a:lnTo>
                  <a:cubicBezTo>
                    <a:pt x="1498" y="28"/>
                    <a:pt x="1484"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2"/>
            <p:cNvSpPr/>
            <p:nvPr/>
          </p:nvSpPr>
          <p:spPr>
            <a:xfrm>
              <a:off x="3655559" y="2258251"/>
              <a:ext cx="2205" cy="203143"/>
            </a:xfrm>
            <a:custGeom>
              <a:rect b="b" l="l" r="r" t="t"/>
              <a:pathLst>
                <a:path extrusionOk="0" h="3225" w="35">
                  <a:moveTo>
                    <a:pt x="18" y="0"/>
                  </a:moveTo>
                  <a:cubicBezTo>
                    <a:pt x="9" y="0"/>
                    <a:pt x="0" y="6"/>
                    <a:pt x="0" y="17"/>
                  </a:cubicBezTo>
                  <a:lnTo>
                    <a:pt x="0" y="3213"/>
                  </a:lnTo>
                  <a:cubicBezTo>
                    <a:pt x="0" y="3225"/>
                    <a:pt x="12" y="3225"/>
                    <a:pt x="12" y="3225"/>
                  </a:cubicBezTo>
                  <a:cubicBezTo>
                    <a:pt x="23" y="3225"/>
                    <a:pt x="35" y="3225"/>
                    <a:pt x="35" y="3213"/>
                  </a:cubicBezTo>
                  <a:lnTo>
                    <a:pt x="35" y="17"/>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2"/>
            <p:cNvSpPr/>
            <p:nvPr/>
          </p:nvSpPr>
          <p:spPr>
            <a:xfrm>
              <a:off x="3760880" y="2193307"/>
              <a:ext cx="2268" cy="212528"/>
            </a:xfrm>
            <a:custGeom>
              <a:rect b="b" l="l" r="r" t="t"/>
              <a:pathLst>
                <a:path extrusionOk="0" h="3374" w="36">
                  <a:moveTo>
                    <a:pt x="18" y="0"/>
                  </a:moveTo>
                  <a:cubicBezTo>
                    <a:pt x="10" y="0"/>
                    <a:pt x="1" y="6"/>
                    <a:pt x="1" y="17"/>
                  </a:cubicBezTo>
                  <a:lnTo>
                    <a:pt x="1" y="3351"/>
                  </a:lnTo>
                  <a:cubicBezTo>
                    <a:pt x="1" y="3362"/>
                    <a:pt x="12" y="3374"/>
                    <a:pt x="12" y="3374"/>
                  </a:cubicBezTo>
                  <a:cubicBezTo>
                    <a:pt x="24" y="3374"/>
                    <a:pt x="35" y="3362"/>
                    <a:pt x="35" y="3351"/>
                  </a:cubicBezTo>
                  <a:lnTo>
                    <a:pt x="35" y="17"/>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2"/>
            <p:cNvSpPr/>
            <p:nvPr/>
          </p:nvSpPr>
          <p:spPr>
            <a:xfrm>
              <a:off x="3928311" y="2036333"/>
              <a:ext cx="85918" cy="284400"/>
            </a:xfrm>
            <a:custGeom>
              <a:rect b="b" l="l" r="r" t="t"/>
              <a:pathLst>
                <a:path extrusionOk="0" h="4515" w="1364">
                  <a:moveTo>
                    <a:pt x="1329" y="69"/>
                  </a:moveTo>
                  <a:lnTo>
                    <a:pt x="1329" y="3747"/>
                  </a:lnTo>
                  <a:lnTo>
                    <a:pt x="35" y="4457"/>
                  </a:lnTo>
                  <a:lnTo>
                    <a:pt x="35" y="894"/>
                  </a:lnTo>
                  <a:lnTo>
                    <a:pt x="1329" y="69"/>
                  </a:lnTo>
                  <a:close/>
                  <a:moveTo>
                    <a:pt x="1364" y="1"/>
                  </a:moveTo>
                  <a:lnTo>
                    <a:pt x="12" y="871"/>
                  </a:lnTo>
                  <a:lnTo>
                    <a:pt x="1" y="871"/>
                  </a:lnTo>
                  <a:lnTo>
                    <a:pt x="1" y="4514"/>
                  </a:lnTo>
                  <a:lnTo>
                    <a:pt x="1352" y="3770"/>
                  </a:lnTo>
                  <a:lnTo>
                    <a:pt x="1364" y="3770"/>
                  </a:lnTo>
                  <a:lnTo>
                    <a:pt x="13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2"/>
            <p:cNvSpPr/>
            <p:nvPr/>
          </p:nvSpPr>
          <p:spPr>
            <a:xfrm>
              <a:off x="4037285" y="1949027"/>
              <a:ext cx="104689" cy="311045"/>
            </a:xfrm>
            <a:custGeom>
              <a:rect b="b" l="l" r="r" t="t"/>
              <a:pathLst>
                <a:path extrusionOk="0" h="4938" w="1662">
                  <a:moveTo>
                    <a:pt x="1627" y="69"/>
                  </a:moveTo>
                  <a:lnTo>
                    <a:pt x="1627" y="3976"/>
                  </a:lnTo>
                  <a:lnTo>
                    <a:pt x="35" y="4881"/>
                  </a:lnTo>
                  <a:lnTo>
                    <a:pt x="35" y="1146"/>
                  </a:lnTo>
                  <a:lnTo>
                    <a:pt x="1627" y="69"/>
                  </a:lnTo>
                  <a:close/>
                  <a:moveTo>
                    <a:pt x="1661" y="1"/>
                  </a:moveTo>
                  <a:lnTo>
                    <a:pt x="12" y="1123"/>
                  </a:lnTo>
                  <a:lnTo>
                    <a:pt x="0" y="1123"/>
                  </a:lnTo>
                  <a:lnTo>
                    <a:pt x="0" y="4938"/>
                  </a:lnTo>
                  <a:lnTo>
                    <a:pt x="1650" y="3999"/>
                  </a:lnTo>
                  <a:lnTo>
                    <a:pt x="1661" y="3987"/>
                  </a:lnTo>
                  <a:lnTo>
                    <a:pt x="16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p:nvPr/>
          </p:nvSpPr>
          <p:spPr>
            <a:xfrm>
              <a:off x="3938389" y="2084332"/>
              <a:ext cx="2268" cy="231299"/>
            </a:xfrm>
            <a:custGeom>
              <a:rect b="b" l="l" r="r" t="t"/>
              <a:pathLst>
                <a:path extrusionOk="0" h="3672" w="36">
                  <a:moveTo>
                    <a:pt x="18" y="1"/>
                  </a:moveTo>
                  <a:cubicBezTo>
                    <a:pt x="10" y="1"/>
                    <a:pt x="1" y="6"/>
                    <a:pt x="1" y="18"/>
                  </a:cubicBezTo>
                  <a:lnTo>
                    <a:pt x="1" y="3660"/>
                  </a:lnTo>
                  <a:cubicBezTo>
                    <a:pt x="1" y="3672"/>
                    <a:pt x="12" y="3672"/>
                    <a:pt x="12" y="3672"/>
                  </a:cubicBezTo>
                  <a:cubicBezTo>
                    <a:pt x="24" y="3672"/>
                    <a:pt x="35" y="3672"/>
                    <a:pt x="35" y="3660"/>
                  </a:cubicBezTo>
                  <a:lnTo>
                    <a:pt x="35" y="18"/>
                  </a:lnTo>
                  <a:cubicBezTo>
                    <a:pt x="35" y="6"/>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2"/>
            <p:cNvSpPr/>
            <p:nvPr/>
          </p:nvSpPr>
          <p:spPr>
            <a:xfrm>
              <a:off x="4046671" y="2013593"/>
              <a:ext cx="2205" cy="239299"/>
            </a:xfrm>
            <a:custGeom>
              <a:rect b="b" l="l" r="r" t="t"/>
              <a:pathLst>
                <a:path extrusionOk="0" h="3799" w="35">
                  <a:moveTo>
                    <a:pt x="17" y="1"/>
                  </a:moveTo>
                  <a:cubicBezTo>
                    <a:pt x="9" y="1"/>
                    <a:pt x="0" y="7"/>
                    <a:pt x="0" y="18"/>
                  </a:cubicBezTo>
                  <a:lnTo>
                    <a:pt x="0" y="3787"/>
                  </a:lnTo>
                  <a:cubicBezTo>
                    <a:pt x="0" y="3798"/>
                    <a:pt x="0" y="3798"/>
                    <a:pt x="12" y="3798"/>
                  </a:cubicBezTo>
                  <a:cubicBezTo>
                    <a:pt x="23" y="3798"/>
                    <a:pt x="35" y="3798"/>
                    <a:pt x="35" y="3787"/>
                  </a:cubicBezTo>
                  <a:lnTo>
                    <a:pt x="35" y="18"/>
                  </a:lnTo>
                  <a:cubicBezTo>
                    <a:pt x="35" y="7"/>
                    <a:pt x="26"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p:nvPr/>
          </p:nvSpPr>
          <p:spPr>
            <a:xfrm>
              <a:off x="3283974" y="2700890"/>
              <a:ext cx="66391" cy="210765"/>
            </a:xfrm>
            <a:custGeom>
              <a:rect b="b" l="l" r="r" t="t"/>
              <a:pathLst>
                <a:path extrusionOk="0" h="3346" w="1054">
                  <a:moveTo>
                    <a:pt x="1020" y="1"/>
                  </a:moveTo>
                  <a:lnTo>
                    <a:pt x="0" y="505"/>
                  </a:lnTo>
                  <a:lnTo>
                    <a:pt x="0" y="3346"/>
                  </a:lnTo>
                  <a:lnTo>
                    <a:pt x="1031" y="2979"/>
                  </a:lnTo>
                  <a:cubicBezTo>
                    <a:pt x="1051" y="2969"/>
                    <a:pt x="1045" y="2943"/>
                    <a:pt x="1028" y="2943"/>
                  </a:cubicBezTo>
                  <a:cubicBezTo>
                    <a:pt x="1026" y="2943"/>
                    <a:pt x="1023" y="2943"/>
                    <a:pt x="1020" y="2945"/>
                  </a:cubicBezTo>
                  <a:lnTo>
                    <a:pt x="34" y="3300"/>
                  </a:lnTo>
                  <a:lnTo>
                    <a:pt x="34" y="528"/>
                  </a:lnTo>
                  <a:lnTo>
                    <a:pt x="1031" y="35"/>
                  </a:lnTo>
                  <a:cubicBezTo>
                    <a:pt x="1054" y="24"/>
                    <a:pt x="1042" y="1"/>
                    <a:pt x="10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2"/>
            <p:cNvSpPr/>
            <p:nvPr/>
          </p:nvSpPr>
          <p:spPr>
            <a:xfrm>
              <a:off x="3174243" y="2746370"/>
              <a:ext cx="72250" cy="202135"/>
            </a:xfrm>
            <a:custGeom>
              <a:rect b="b" l="l" r="r" t="t"/>
              <a:pathLst>
                <a:path extrusionOk="0" h="3209" w="1147">
                  <a:moveTo>
                    <a:pt x="1112" y="58"/>
                  </a:moveTo>
                  <a:lnTo>
                    <a:pt x="1112" y="2807"/>
                  </a:lnTo>
                  <a:lnTo>
                    <a:pt x="24" y="3162"/>
                  </a:lnTo>
                  <a:lnTo>
                    <a:pt x="24" y="493"/>
                  </a:lnTo>
                  <a:lnTo>
                    <a:pt x="1112" y="58"/>
                  </a:lnTo>
                  <a:close/>
                  <a:moveTo>
                    <a:pt x="1146" y="1"/>
                  </a:moveTo>
                  <a:lnTo>
                    <a:pt x="1" y="470"/>
                  </a:lnTo>
                  <a:lnTo>
                    <a:pt x="1" y="3208"/>
                  </a:lnTo>
                  <a:lnTo>
                    <a:pt x="1135" y="2830"/>
                  </a:lnTo>
                  <a:lnTo>
                    <a:pt x="1146" y="2830"/>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2"/>
            <p:cNvSpPr/>
            <p:nvPr/>
          </p:nvSpPr>
          <p:spPr>
            <a:xfrm>
              <a:off x="3186526" y="2770558"/>
              <a:ext cx="2205" cy="174293"/>
            </a:xfrm>
            <a:custGeom>
              <a:rect b="b" l="l" r="r" t="t"/>
              <a:pathLst>
                <a:path extrusionOk="0" h="2767" w="35">
                  <a:moveTo>
                    <a:pt x="18" y="0"/>
                  </a:moveTo>
                  <a:cubicBezTo>
                    <a:pt x="9" y="0"/>
                    <a:pt x="1" y="6"/>
                    <a:pt x="1" y="18"/>
                  </a:cubicBezTo>
                  <a:lnTo>
                    <a:pt x="1" y="2744"/>
                  </a:lnTo>
                  <a:cubicBezTo>
                    <a:pt x="1" y="2755"/>
                    <a:pt x="1" y="2767"/>
                    <a:pt x="12" y="2767"/>
                  </a:cubicBezTo>
                  <a:cubicBezTo>
                    <a:pt x="23" y="2767"/>
                    <a:pt x="35" y="2755"/>
                    <a:pt x="35" y="2744"/>
                  </a:cubicBezTo>
                  <a:lnTo>
                    <a:pt x="35" y="18"/>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2"/>
            <p:cNvSpPr/>
            <p:nvPr/>
          </p:nvSpPr>
          <p:spPr>
            <a:xfrm>
              <a:off x="3504758" y="2596892"/>
              <a:ext cx="67147" cy="228213"/>
            </a:xfrm>
            <a:custGeom>
              <a:rect b="b" l="l" r="r" t="t"/>
              <a:pathLst>
                <a:path extrusionOk="0" h="3623" w="1066">
                  <a:moveTo>
                    <a:pt x="1040" y="0"/>
                  </a:moveTo>
                  <a:cubicBezTo>
                    <a:pt x="1037" y="0"/>
                    <a:pt x="1035" y="1"/>
                    <a:pt x="1031" y="2"/>
                  </a:cubicBezTo>
                  <a:lnTo>
                    <a:pt x="12" y="529"/>
                  </a:lnTo>
                  <a:lnTo>
                    <a:pt x="0" y="541"/>
                  </a:lnTo>
                  <a:lnTo>
                    <a:pt x="0" y="3622"/>
                  </a:lnTo>
                  <a:lnTo>
                    <a:pt x="1043" y="3210"/>
                  </a:lnTo>
                  <a:cubicBezTo>
                    <a:pt x="1066" y="3210"/>
                    <a:pt x="1054" y="3175"/>
                    <a:pt x="1031" y="3175"/>
                  </a:cubicBezTo>
                  <a:lnTo>
                    <a:pt x="35" y="3576"/>
                  </a:lnTo>
                  <a:lnTo>
                    <a:pt x="35" y="552"/>
                  </a:lnTo>
                  <a:lnTo>
                    <a:pt x="1043" y="37"/>
                  </a:lnTo>
                  <a:cubicBezTo>
                    <a:pt x="1062" y="27"/>
                    <a:pt x="1057" y="0"/>
                    <a:pt x="1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2"/>
            <p:cNvSpPr/>
            <p:nvPr/>
          </p:nvSpPr>
          <p:spPr>
            <a:xfrm>
              <a:off x="3423184" y="2635946"/>
              <a:ext cx="68659" cy="216560"/>
            </a:xfrm>
            <a:custGeom>
              <a:rect b="b" l="l" r="r" t="t"/>
              <a:pathLst>
                <a:path extrusionOk="0" h="3438" w="1090">
                  <a:moveTo>
                    <a:pt x="1055" y="47"/>
                  </a:moveTo>
                  <a:lnTo>
                    <a:pt x="1055" y="3048"/>
                  </a:lnTo>
                  <a:lnTo>
                    <a:pt x="35" y="3380"/>
                  </a:lnTo>
                  <a:lnTo>
                    <a:pt x="35" y="562"/>
                  </a:lnTo>
                  <a:lnTo>
                    <a:pt x="1055" y="47"/>
                  </a:lnTo>
                  <a:close/>
                  <a:moveTo>
                    <a:pt x="1089" y="1"/>
                  </a:moveTo>
                  <a:lnTo>
                    <a:pt x="12" y="528"/>
                  </a:lnTo>
                  <a:lnTo>
                    <a:pt x="1" y="539"/>
                  </a:lnTo>
                  <a:lnTo>
                    <a:pt x="1" y="3438"/>
                  </a:lnTo>
                  <a:lnTo>
                    <a:pt x="1078" y="3082"/>
                  </a:lnTo>
                  <a:lnTo>
                    <a:pt x="1089" y="3071"/>
                  </a:lnTo>
                  <a:lnTo>
                    <a:pt x="10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2"/>
            <p:cNvSpPr/>
            <p:nvPr/>
          </p:nvSpPr>
          <p:spPr>
            <a:xfrm>
              <a:off x="3433326" y="2664481"/>
              <a:ext cx="2205" cy="183679"/>
            </a:xfrm>
            <a:custGeom>
              <a:rect b="b" l="l" r="r" t="t"/>
              <a:pathLst>
                <a:path extrusionOk="0" h="2916" w="35">
                  <a:moveTo>
                    <a:pt x="17" y="0"/>
                  </a:moveTo>
                  <a:cubicBezTo>
                    <a:pt x="9" y="0"/>
                    <a:pt x="0" y="6"/>
                    <a:pt x="0" y="18"/>
                  </a:cubicBezTo>
                  <a:lnTo>
                    <a:pt x="0" y="2904"/>
                  </a:lnTo>
                  <a:cubicBezTo>
                    <a:pt x="0" y="2904"/>
                    <a:pt x="12" y="2916"/>
                    <a:pt x="23" y="2916"/>
                  </a:cubicBezTo>
                  <a:cubicBezTo>
                    <a:pt x="23" y="2916"/>
                    <a:pt x="35" y="2904"/>
                    <a:pt x="35" y="2904"/>
                  </a:cubicBezTo>
                  <a:lnTo>
                    <a:pt x="35" y="18"/>
                  </a:lnTo>
                  <a:cubicBezTo>
                    <a:pt x="35" y="6"/>
                    <a:pt x="26"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2"/>
            <p:cNvSpPr/>
            <p:nvPr/>
          </p:nvSpPr>
          <p:spPr>
            <a:xfrm>
              <a:off x="3517041" y="2623726"/>
              <a:ext cx="2205" cy="196340"/>
            </a:xfrm>
            <a:custGeom>
              <a:rect b="b" l="l" r="r" t="t"/>
              <a:pathLst>
                <a:path extrusionOk="0" h="3117" w="35">
                  <a:moveTo>
                    <a:pt x="23" y="0"/>
                  </a:moveTo>
                  <a:cubicBezTo>
                    <a:pt x="12" y="0"/>
                    <a:pt x="0" y="12"/>
                    <a:pt x="0" y="23"/>
                  </a:cubicBezTo>
                  <a:lnTo>
                    <a:pt x="0" y="3093"/>
                  </a:lnTo>
                  <a:cubicBezTo>
                    <a:pt x="0" y="3105"/>
                    <a:pt x="12" y="3116"/>
                    <a:pt x="12" y="3116"/>
                  </a:cubicBezTo>
                  <a:cubicBezTo>
                    <a:pt x="23" y="3116"/>
                    <a:pt x="34" y="3105"/>
                    <a:pt x="34" y="3093"/>
                  </a:cubicBezTo>
                  <a:lnTo>
                    <a:pt x="34" y="23"/>
                  </a:lnTo>
                  <a:cubicBezTo>
                    <a:pt x="34" y="12"/>
                    <a:pt x="3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2"/>
            <p:cNvSpPr/>
            <p:nvPr/>
          </p:nvSpPr>
          <p:spPr>
            <a:xfrm>
              <a:off x="3645480" y="2521995"/>
              <a:ext cx="89509" cy="246102"/>
            </a:xfrm>
            <a:custGeom>
              <a:rect b="b" l="l" r="r" t="t"/>
              <a:pathLst>
                <a:path extrusionOk="0" h="3907" w="1421">
                  <a:moveTo>
                    <a:pt x="1317" y="57"/>
                  </a:moveTo>
                  <a:lnTo>
                    <a:pt x="1386" y="3288"/>
                  </a:lnTo>
                  <a:lnTo>
                    <a:pt x="34" y="3860"/>
                  </a:lnTo>
                  <a:lnTo>
                    <a:pt x="34" y="687"/>
                  </a:lnTo>
                  <a:lnTo>
                    <a:pt x="1317" y="57"/>
                  </a:lnTo>
                  <a:close/>
                  <a:moveTo>
                    <a:pt x="1340" y="0"/>
                  </a:moveTo>
                  <a:lnTo>
                    <a:pt x="12" y="664"/>
                  </a:lnTo>
                  <a:lnTo>
                    <a:pt x="0" y="664"/>
                  </a:lnTo>
                  <a:lnTo>
                    <a:pt x="0" y="3906"/>
                  </a:lnTo>
                  <a:lnTo>
                    <a:pt x="1409" y="3311"/>
                  </a:lnTo>
                  <a:lnTo>
                    <a:pt x="1421" y="3299"/>
                  </a:lnTo>
                  <a:lnTo>
                    <a:pt x="1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2"/>
            <p:cNvSpPr/>
            <p:nvPr/>
          </p:nvSpPr>
          <p:spPr>
            <a:xfrm>
              <a:off x="3749353" y="2465681"/>
              <a:ext cx="94422" cy="258385"/>
            </a:xfrm>
            <a:custGeom>
              <a:rect b="b" l="l" r="r" t="t"/>
              <a:pathLst>
                <a:path extrusionOk="0" h="4102" w="1499">
                  <a:moveTo>
                    <a:pt x="1467" y="1"/>
                  </a:moveTo>
                  <a:lnTo>
                    <a:pt x="1" y="745"/>
                  </a:lnTo>
                  <a:lnTo>
                    <a:pt x="1" y="4102"/>
                  </a:lnTo>
                  <a:lnTo>
                    <a:pt x="1478" y="3540"/>
                  </a:lnTo>
                  <a:cubicBezTo>
                    <a:pt x="1498" y="3530"/>
                    <a:pt x="1492" y="3504"/>
                    <a:pt x="1476" y="3504"/>
                  </a:cubicBezTo>
                  <a:cubicBezTo>
                    <a:pt x="1473" y="3504"/>
                    <a:pt x="1470" y="3504"/>
                    <a:pt x="1467" y="3506"/>
                  </a:cubicBezTo>
                  <a:lnTo>
                    <a:pt x="35" y="4056"/>
                  </a:lnTo>
                  <a:lnTo>
                    <a:pt x="35" y="757"/>
                  </a:lnTo>
                  <a:lnTo>
                    <a:pt x="1478" y="35"/>
                  </a:lnTo>
                  <a:cubicBezTo>
                    <a:pt x="1490" y="35"/>
                    <a:pt x="1490" y="23"/>
                    <a:pt x="1490" y="12"/>
                  </a:cubicBezTo>
                  <a:cubicBezTo>
                    <a:pt x="1478" y="1"/>
                    <a:pt x="1467" y="1"/>
                    <a:pt x="14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2"/>
            <p:cNvSpPr/>
            <p:nvPr/>
          </p:nvSpPr>
          <p:spPr>
            <a:xfrm>
              <a:off x="3655559" y="2558404"/>
              <a:ext cx="2205" cy="203899"/>
            </a:xfrm>
            <a:custGeom>
              <a:rect b="b" l="l" r="r" t="t"/>
              <a:pathLst>
                <a:path extrusionOk="0" h="3237" w="35">
                  <a:moveTo>
                    <a:pt x="18" y="1"/>
                  </a:moveTo>
                  <a:cubicBezTo>
                    <a:pt x="9" y="1"/>
                    <a:pt x="0" y="6"/>
                    <a:pt x="0" y="18"/>
                  </a:cubicBezTo>
                  <a:lnTo>
                    <a:pt x="0" y="3214"/>
                  </a:lnTo>
                  <a:cubicBezTo>
                    <a:pt x="0" y="3225"/>
                    <a:pt x="12" y="3237"/>
                    <a:pt x="12" y="3237"/>
                  </a:cubicBezTo>
                  <a:cubicBezTo>
                    <a:pt x="23" y="3237"/>
                    <a:pt x="35" y="3225"/>
                    <a:pt x="35" y="3214"/>
                  </a:cubicBezTo>
                  <a:lnTo>
                    <a:pt x="35" y="18"/>
                  </a:lnTo>
                  <a:cubicBezTo>
                    <a:pt x="35" y="6"/>
                    <a:pt x="26"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2"/>
            <p:cNvSpPr/>
            <p:nvPr/>
          </p:nvSpPr>
          <p:spPr>
            <a:xfrm>
              <a:off x="3760880" y="2506247"/>
              <a:ext cx="2268" cy="212780"/>
            </a:xfrm>
            <a:custGeom>
              <a:rect b="b" l="l" r="r" t="t"/>
              <a:pathLst>
                <a:path extrusionOk="0" h="3378" w="36">
                  <a:moveTo>
                    <a:pt x="18" y="1"/>
                  </a:moveTo>
                  <a:cubicBezTo>
                    <a:pt x="10" y="1"/>
                    <a:pt x="1" y="4"/>
                    <a:pt x="1" y="10"/>
                  </a:cubicBezTo>
                  <a:lnTo>
                    <a:pt x="1" y="3354"/>
                  </a:lnTo>
                  <a:cubicBezTo>
                    <a:pt x="1" y="3366"/>
                    <a:pt x="12" y="3377"/>
                    <a:pt x="12" y="3377"/>
                  </a:cubicBezTo>
                  <a:cubicBezTo>
                    <a:pt x="24" y="3377"/>
                    <a:pt x="35" y="3366"/>
                    <a:pt x="35" y="3354"/>
                  </a:cubicBezTo>
                  <a:lnTo>
                    <a:pt x="35" y="10"/>
                  </a:lnTo>
                  <a:cubicBezTo>
                    <a:pt x="35" y="4"/>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2"/>
            <p:cNvSpPr/>
            <p:nvPr/>
          </p:nvSpPr>
          <p:spPr>
            <a:xfrm>
              <a:off x="3928311" y="2379824"/>
              <a:ext cx="85918" cy="273503"/>
            </a:xfrm>
            <a:custGeom>
              <a:rect b="b" l="l" r="r" t="t"/>
              <a:pathLst>
                <a:path extrusionOk="0" h="4342" w="1364">
                  <a:moveTo>
                    <a:pt x="1329" y="58"/>
                  </a:moveTo>
                  <a:lnTo>
                    <a:pt x="1329" y="3735"/>
                  </a:lnTo>
                  <a:lnTo>
                    <a:pt x="35" y="4296"/>
                  </a:lnTo>
                  <a:lnTo>
                    <a:pt x="35" y="722"/>
                  </a:lnTo>
                  <a:lnTo>
                    <a:pt x="1329" y="58"/>
                  </a:lnTo>
                  <a:close/>
                  <a:moveTo>
                    <a:pt x="1364" y="0"/>
                  </a:moveTo>
                  <a:lnTo>
                    <a:pt x="1" y="711"/>
                  </a:lnTo>
                  <a:lnTo>
                    <a:pt x="1" y="4342"/>
                  </a:lnTo>
                  <a:lnTo>
                    <a:pt x="1364" y="3758"/>
                  </a:lnTo>
                  <a:lnTo>
                    <a:pt x="13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2"/>
            <p:cNvSpPr/>
            <p:nvPr/>
          </p:nvSpPr>
          <p:spPr>
            <a:xfrm>
              <a:off x="4037285" y="2307636"/>
              <a:ext cx="104689" cy="298069"/>
            </a:xfrm>
            <a:custGeom>
              <a:rect b="b" l="l" r="r" t="t"/>
              <a:pathLst>
                <a:path extrusionOk="0" h="4732" w="1662">
                  <a:moveTo>
                    <a:pt x="1627" y="58"/>
                  </a:moveTo>
                  <a:lnTo>
                    <a:pt x="1627" y="3964"/>
                  </a:lnTo>
                  <a:lnTo>
                    <a:pt x="35" y="4686"/>
                  </a:lnTo>
                  <a:lnTo>
                    <a:pt x="35" y="952"/>
                  </a:lnTo>
                  <a:lnTo>
                    <a:pt x="1627" y="58"/>
                  </a:lnTo>
                  <a:close/>
                  <a:moveTo>
                    <a:pt x="1661" y="1"/>
                  </a:moveTo>
                  <a:lnTo>
                    <a:pt x="0" y="929"/>
                  </a:lnTo>
                  <a:lnTo>
                    <a:pt x="0" y="4732"/>
                  </a:lnTo>
                  <a:lnTo>
                    <a:pt x="1650" y="3987"/>
                  </a:lnTo>
                  <a:lnTo>
                    <a:pt x="1661" y="3987"/>
                  </a:lnTo>
                  <a:lnTo>
                    <a:pt x="16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
            <p:cNvSpPr/>
            <p:nvPr/>
          </p:nvSpPr>
          <p:spPr>
            <a:xfrm>
              <a:off x="3938389" y="2418438"/>
              <a:ext cx="2268" cy="232055"/>
            </a:xfrm>
            <a:custGeom>
              <a:rect b="b" l="l" r="r" t="t"/>
              <a:pathLst>
                <a:path extrusionOk="0" h="3684" w="36">
                  <a:moveTo>
                    <a:pt x="18" y="0"/>
                  </a:moveTo>
                  <a:cubicBezTo>
                    <a:pt x="10" y="0"/>
                    <a:pt x="1" y="6"/>
                    <a:pt x="1" y="17"/>
                  </a:cubicBezTo>
                  <a:lnTo>
                    <a:pt x="1" y="3660"/>
                  </a:lnTo>
                  <a:cubicBezTo>
                    <a:pt x="1" y="3672"/>
                    <a:pt x="12" y="3683"/>
                    <a:pt x="12" y="3683"/>
                  </a:cubicBezTo>
                  <a:cubicBezTo>
                    <a:pt x="24" y="3683"/>
                    <a:pt x="35" y="3672"/>
                    <a:pt x="35" y="3660"/>
                  </a:cubicBezTo>
                  <a:lnTo>
                    <a:pt x="35" y="17"/>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2"/>
            <p:cNvSpPr/>
            <p:nvPr/>
          </p:nvSpPr>
          <p:spPr>
            <a:xfrm>
              <a:off x="4046671" y="2360675"/>
              <a:ext cx="2205" cy="239299"/>
            </a:xfrm>
            <a:custGeom>
              <a:rect b="b" l="l" r="r" t="t"/>
              <a:pathLst>
                <a:path extrusionOk="0" h="3799" w="35">
                  <a:moveTo>
                    <a:pt x="17" y="1"/>
                  </a:moveTo>
                  <a:cubicBezTo>
                    <a:pt x="9" y="1"/>
                    <a:pt x="0" y="7"/>
                    <a:pt x="0" y="18"/>
                  </a:cubicBezTo>
                  <a:lnTo>
                    <a:pt x="0" y="3787"/>
                  </a:lnTo>
                  <a:cubicBezTo>
                    <a:pt x="0" y="3798"/>
                    <a:pt x="0" y="3798"/>
                    <a:pt x="12" y="3798"/>
                  </a:cubicBezTo>
                  <a:cubicBezTo>
                    <a:pt x="23" y="3798"/>
                    <a:pt x="35" y="3798"/>
                    <a:pt x="35" y="3787"/>
                  </a:cubicBezTo>
                  <a:lnTo>
                    <a:pt x="35" y="18"/>
                  </a:lnTo>
                  <a:cubicBezTo>
                    <a:pt x="35" y="7"/>
                    <a:pt x="26"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2"/>
            <p:cNvSpPr/>
            <p:nvPr/>
          </p:nvSpPr>
          <p:spPr>
            <a:xfrm>
              <a:off x="3283974" y="2988130"/>
              <a:ext cx="66391" cy="200623"/>
            </a:xfrm>
            <a:custGeom>
              <a:rect b="b" l="l" r="r" t="t"/>
              <a:pathLst>
                <a:path extrusionOk="0" h="3185" w="1054">
                  <a:moveTo>
                    <a:pt x="1020" y="0"/>
                  </a:moveTo>
                  <a:lnTo>
                    <a:pt x="0" y="344"/>
                  </a:lnTo>
                  <a:lnTo>
                    <a:pt x="0" y="3185"/>
                  </a:lnTo>
                  <a:lnTo>
                    <a:pt x="1031" y="2978"/>
                  </a:lnTo>
                  <a:cubicBezTo>
                    <a:pt x="1042" y="2978"/>
                    <a:pt x="1042" y="2967"/>
                    <a:pt x="1042" y="2956"/>
                  </a:cubicBezTo>
                  <a:cubicBezTo>
                    <a:pt x="1042" y="2956"/>
                    <a:pt x="1031" y="2944"/>
                    <a:pt x="1020" y="2944"/>
                  </a:cubicBezTo>
                  <a:lnTo>
                    <a:pt x="34" y="3150"/>
                  </a:lnTo>
                  <a:lnTo>
                    <a:pt x="34" y="367"/>
                  </a:lnTo>
                  <a:lnTo>
                    <a:pt x="1031" y="34"/>
                  </a:lnTo>
                  <a:cubicBezTo>
                    <a:pt x="1054" y="34"/>
                    <a:pt x="1042" y="0"/>
                    <a:pt x="1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2"/>
            <p:cNvSpPr/>
            <p:nvPr/>
          </p:nvSpPr>
          <p:spPr>
            <a:xfrm>
              <a:off x="3174243" y="3017673"/>
              <a:ext cx="72250" cy="191301"/>
            </a:xfrm>
            <a:custGeom>
              <a:rect b="b" l="l" r="r" t="t"/>
              <a:pathLst>
                <a:path extrusionOk="0" h="3037" w="1147">
                  <a:moveTo>
                    <a:pt x="1112" y="47"/>
                  </a:moveTo>
                  <a:lnTo>
                    <a:pt x="1112" y="2796"/>
                  </a:lnTo>
                  <a:lnTo>
                    <a:pt x="24" y="2991"/>
                  </a:lnTo>
                  <a:lnTo>
                    <a:pt x="24" y="310"/>
                  </a:lnTo>
                  <a:lnTo>
                    <a:pt x="1112" y="47"/>
                  </a:lnTo>
                  <a:close/>
                  <a:moveTo>
                    <a:pt x="1146" y="1"/>
                  </a:moveTo>
                  <a:lnTo>
                    <a:pt x="12" y="287"/>
                  </a:lnTo>
                  <a:lnTo>
                    <a:pt x="1" y="287"/>
                  </a:lnTo>
                  <a:lnTo>
                    <a:pt x="1" y="3036"/>
                  </a:lnTo>
                  <a:lnTo>
                    <a:pt x="1146" y="2830"/>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2"/>
            <p:cNvSpPr/>
            <p:nvPr/>
          </p:nvSpPr>
          <p:spPr>
            <a:xfrm>
              <a:off x="3186526" y="3032476"/>
              <a:ext cx="2205" cy="174356"/>
            </a:xfrm>
            <a:custGeom>
              <a:rect b="b" l="l" r="r" t="t"/>
              <a:pathLst>
                <a:path extrusionOk="0" h="2768" w="35">
                  <a:moveTo>
                    <a:pt x="18" y="1"/>
                  </a:moveTo>
                  <a:cubicBezTo>
                    <a:pt x="9" y="1"/>
                    <a:pt x="1" y="6"/>
                    <a:pt x="1" y="18"/>
                  </a:cubicBezTo>
                  <a:lnTo>
                    <a:pt x="1" y="2744"/>
                  </a:lnTo>
                  <a:cubicBezTo>
                    <a:pt x="1" y="2756"/>
                    <a:pt x="1" y="2767"/>
                    <a:pt x="12" y="2767"/>
                  </a:cubicBezTo>
                  <a:cubicBezTo>
                    <a:pt x="23" y="2767"/>
                    <a:pt x="35" y="2756"/>
                    <a:pt x="35" y="2744"/>
                  </a:cubicBezTo>
                  <a:lnTo>
                    <a:pt x="35" y="18"/>
                  </a:lnTo>
                  <a:cubicBezTo>
                    <a:pt x="35" y="6"/>
                    <a:pt x="26"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2"/>
            <p:cNvSpPr/>
            <p:nvPr/>
          </p:nvSpPr>
          <p:spPr>
            <a:xfrm>
              <a:off x="3504758" y="2918840"/>
              <a:ext cx="67147" cy="217945"/>
            </a:xfrm>
            <a:custGeom>
              <a:rect b="b" l="l" r="r" t="t"/>
              <a:pathLst>
                <a:path extrusionOk="0" h="3460" w="1066">
                  <a:moveTo>
                    <a:pt x="1031" y="0"/>
                  </a:moveTo>
                  <a:lnTo>
                    <a:pt x="0" y="378"/>
                  </a:lnTo>
                  <a:lnTo>
                    <a:pt x="0" y="3460"/>
                  </a:lnTo>
                  <a:lnTo>
                    <a:pt x="1043" y="3219"/>
                  </a:lnTo>
                  <a:cubicBezTo>
                    <a:pt x="1062" y="3209"/>
                    <a:pt x="1057" y="3183"/>
                    <a:pt x="1047" y="3183"/>
                  </a:cubicBezTo>
                  <a:cubicBezTo>
                    <a:pt x="1046" y="3183"/>
                    <a:pt x="1044" y="3183"/>
                    <a:pt x="1043" y="3185"/>
                  </a:cubicBezTo>
                  <a:lnTo>
                    <a:pt x="35" y="3414"/>
                  </a:lnTo>
                  <a:lnTo>
                    <a:pt x="35" y="401"/>
                  </a:lnTo>
                  <a:lnTo>
                    <a:pt x="1043" y="35"/>
                  </a:lnTo>
                  <a:cubicBezTo>
                    <a:pt x="1066" y="35"/>
                    <a:pt x="1054" y="0"/>
                    <a:pt x="10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2"/>
            <p:cNvSpPr/>
            <p:nvPr/>
          </p:nvSpPr>
          <p:spPr>
            <a:xfrm>
              <a:off x="3423184" y="2945548"/>
              <a:ext cx="68659" cy="205662"/>
            </a:xfrm>
            <a:custGeom>
              <a:rect b="b" l="l" r="r" t="t"/>
              <a:pathLst>
                <a:path extrusionOk="0" h="3265" w="1090">
                  <a:moveTo>
                    <a:pt x="1055" y="46"/>
                  </a:moveTo>
                  <a:lnTo>
                    <a:pt x="1055" y="3047"/>
                  </a:lnTo>
                  <a:lnTo>
                    <a:pt x="35" y="3219"/>
                  </a:lnTo>
                  <a:lnTo>
                    <a:pt x="35" y="390"/>
                  </a:lnTo>
                  <a:lnTo>
                    <a:pt x="1055" y="46"/>
                  </a:lnTo>
                  <a:close/>
                  <a:moveTo>
                    <a:pt x="1089" y="0"/>
                  </a:moveTo>
                  <a:lnTo>
                    <a:pt x="1" y="367"/>
                  </a:lnTo>
                  <a:lnTo>
                    <a:pt x="1" y="3265"/>
                  </a:lnTo>
                  <a:lnTo>
                    <a:pt x="1089" y="3070"/>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
            <p:cNvSpPr/>
            <p:nvPr/>
          </p:nvSpPr>
          <p:spPr>
            <a:xfrm>
              <a:off x="3433326" y="2965201"/>
              <a:ext cx="2205" cy="183868"/>
            </a:xfrm>
            <a:custGeom>
              <a:rect b="b" l="l" r="r" t="t"/>
              <a:pathLst>
                <a:path extrusionOk="0" h="2919" w="35">
                  <a:moveTo>
                    <a:pt x="17" y="0"/>
                  </a:moveTo>
                  <a:cubicBezTo>
                    <a:pt x="9" y="0"/>
                    <a:pt x="0" y="3"/>
                    <a:pt x="0" y="9"/>
                  </a:cubicBezTo>
                  <a:lnTo>
                    <a:pt x="0" y="2907"/>
                  </a:lnTo>
                  <a:cubicBezTo>
                    <a:pt x="0" y="2907"/>
                    <a:pt x="12" y="2919"/>
                    <a:pt x="23" y="2919"/>
                  </a:cubicBezTo>
                  <a:cubicBezTo>
                    <a:pt x="23" y="2919"/>
                    <a:pt x="35" y="2907"/>
                    <a:pt x="35" y="2907"/>
                  </a:cubicBezTo>
                  <a:lnTo>
                    <a:pt x="35" y="9"/>
                  </a:lnTo>
                  <a:cubicBezTo>
                    <a:pt x="35" y="3"/>
                    <a:pt x="26"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2"/>
            <p:cNvSpPr/>
            <p:nvPr/>
          </p:nvSpPr>
          <p:spPr>
            <a:xfrm>
              <a:off x="3517041" y="2937611"/>
              <a:ext cx="2205" cy="196340"/>
            </a:xfrm>
            <a:custGeom>
              <a:rect b="b" l="l" r="r" t="t"/>
              <a:pathLst>
                <a:path extrusionOk="0" h="3117" w="35">
                  <a:moveTo>
                    <a:pt x="23" y="0"/>
                  </a:moveTo>
                  <a:cubicBezTo>
                    <a:pt x="12" y="0"/>
                    <a:pt x="0" y="12"/>
                    <a:pt x="0" y="23"/>
                  </a:cubicBezTo>
                  <a:lnTo>
                    <a:pt x="0" y="3093"/>
                  </a:lnTo>
                  <a:cubicBezTo>
                    <a:pt x="0" y="3105"/>
                    <a:pt x="12" y="3116"/>
                    <a:pt x="12" y="3116"/>
                  </a:cubicBezTo>
                  <a:cubicBezTo>
                    <a:pt x="23" y="3116"/>
                    <a:pt x="34" y="3105"/>
                    <a:pt x="34" y="3093"/>
                  </a:cubicBezTo>
                  <a:lnTo>
                    <a:pt x="34" y="23"/>
                  </a:lnTo>
                  <a:cubicBezTo>
                    <a:pt x="34" y="12"/>
                    <a:pt x="3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p:nvPr/>
          </p:nvSpPr>
          <p:spPr>
            <a:xfrm>
              <a:off x="3645480" y="2869077"/>
              <a:ext cx="89509" cy="233126"/>
            </a:xfrm>
            <a:custGeom>
              <a:rect b="b" l="l" r="r" t="t"/>
              <a:pathLst>
                <a:path extrusionOk="0" h="3701" w="1421">
                  <a:moveTo>
                    <a:pt x="1306" y="46"/>
                  </a:moveTo>
                  <a:lnTo>
                    <a:pt x="1386" y="3288"/>
                  </a:lnTo>
                  <a:lnTo>
                    <a:pt x="34" y="3654"/>
                  </a:lnTo>
                  <a:lnTo>
                    <a:pt x="34" y="481"/>
                  </a:lnTo>
                  <a:lnTo>
                    <a:pt x="1306" y="46"/>
                  </a:lnTo>
                  <a:close/>
                  <a:moveTo>
                    <a:pt x="1340" y="0"/>
                  </a:moveTo>
                  <a:lnTo>
                    <a:pt x="12" y="458"/>
                  </a:lnTo>
                  <a:lnTo>
                    <a:pt x="0" y="458"/>
                  </a:lnTo>
                  <a:lnTo>
                    <a:pt x="0" y="3700"/>
                  </a:lnTo>
                  <a:lnTo>
                    <a:pt x="1421" y="3311"/>
                  </a:lnTo>
                  <a:lnTo>
                    <a:pt x="1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3749353" y="2830085"/>
              <a:ext cx="93855" cy="244653"/>
            </a:xfrm>
            <a:custGeom>
              <a:rect b="b" l="l" r="r" t="t"/>
              <a:pathLst>
                <a:path extrusionOk="0" h="3884" w="1490">
                  <a:moveTo>
                    <a:pt x="1467" y="0"/>
                  </a:moveTo>
                  <a:lnTo>
                    <a:pt x="1" y="516"/>
                  </a:lnTo>
                  <a:lnTo>
                    <a:pt x="1" y="3884"/>
                  </a:lnTo>
                  <a:lnTo>
                    <a:pt x="1478" y="3540"/>
                  </a:lnTo>
                  <a:cubicBezTo>
                    <a:pt x="1490" y="3529"/>
                    <a:pt x="1490" y="3506"/>
                    <a:pt x="1467" y="3506"/>
                  </a:cubicBezTo>
                  <a:lnTo>
                    <a:pt x="35" y="3838"/>
                  </a:lnTo>
                  <a:lnTo>
                    <a:pt x="35" y="539"/>
                  </a:lnTo>
                  <a:lnTo>
                    <a:pt x="1478" y="35"/>
                  </a:lnTo>
                  <a:cubicBezTo>
                    <a:pt x="1478" y="35"/>
                    <a:pt x="1490" y="23"/>
                    <a:pt x="1490" y="12"/>
                  </a:cubicBezTo>
                  <a:cubicBezTo>
                    <a:pt x="1478" y="12"/>
                    <a:pt x="1467" y="0"/>
                    <a:pt x="1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2"/>
            <p:cNvSpPr/>
            <p:nvPr/>
          </p:nvSpPr>
          <p:spPr>
            <a:xfrm>
              <a:off x="3655559" y="2893958"/>
              <a:ext cx="2205" cy="203899"/>
            </a:xfrm>
            <a:custGeom>
              <a:rect b="b" l="l" r="r" t="t"/>
              <a:pathLst>
                <a:path extrusionOk="0" h="3237" w="35">
                  <a:moveTo>
                    <a:pt x="18" y="0"/>
                  </a:moveTo>
                  <a:cubicBezTo>
                    <a:pt x="9" y="0"/>
                    <a:pt x="0" y="6"/>
                    <a:pt x="0" y="17"/>
                  </a:cubicBezTo>
                  <a:lnTo>
                    <a:pt x="0" y="3213"/>
                  </a:lnTo>
                  <a:cubicBezTo>
                    <a:pt x="0" y="3225"/>
                    <a:pt x="12" y="3236"/>
                    <a:pt x="12" y="3236"/>
                  </a:cubicBezTo>
                  <a:cubicBezTo>
                    <a:pt x="23" y="3236"/>
                    <a:pt x="35" y="3225"/>
                    <a:pt x="35" y="3213"/>
                  </a:cubicBezTo>
                  <a:lnTo>
                    <a:pt x="35" y="17"/>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a:off x="3760880" y="2857864"/>
              <a:ext cx="2268" cy="212528"/>
            </a:xfrm>
            <a:custGeom>
              <a:rect b="b" l="l" r="r" t="t"/>
              <a:pathLst>
                <a:path extrusionOk="0" h="3374" w="36">
                  <a:moveTo>
                    <a:pt x="18" y="0"/>
                  </a:moveTo>
                  <a:cubicBezTo>
                    <a:pt x="10" y="0"/>
                    <a:pt x="1" y="6"/>
                    <a:pt x="1" y="18"/>
                  </a:cubicBezTo>
                  <a:lnTo>
                    <a:pt x="1" y="3363"/>
                  </a:lnTo>
                  <a:cubicBezTo>
                    <a:pt x="1" y="3374"/>
                    <a:pt x="12" y="3374"/>
                    <a:pt x="12" y="3374"/>
                  </a:cubicBezTo>
                  <a:cubicBezTo>
                    <a:pt x="24" y="3374"/>
                    <a:pt x="35" y="3374"/>
                    <a:pt x="35" y="3363"/>
                  </a:cubicBezTo>
                  <a:lnTo>
                    <a:pt x="35" y="18"/>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a:off x="3928311" y="2770936"/>
              <a:ext cx="85918" cy="260527"/>
            </a:xfrm>
            <a:custGeom>
              <a:rect b="b" l="l" r="r" t="t"/>
              <a:pathLst>
                <a:path extrusionOk="0" h="4136" w="1364">
                  <a:moveTo>
                    <a:pt x="1329" y="57"/>
                  </a:moveTo>
                  <a:lnTo>
                    <a:pt x="1329" y="3746"/>
                  </a:lnTo>
                  <a:lnTo>
                    <a:pt x="35" y="4090"/>
                  </a:lnTo>
                  <a:lnTo>
                    <a:pt x="35" y="527"/>
                  </a:lnTo>
                  <a:lnTo>
                    <a:pt x="1329" y="57"/>
                  </a:lnTo>
                  <a:close/>
                  <a:moveTo>
                    <a:pt x="1364" y="0"/>
                  </a:moveTo>
                  <a:lnTo>
                    <a:pt x="1" y="493"/>
                  </a:lnTo>
                  <a:lnTo>
                    <a:pt x="1" y="4135"/>
                  </a:lnTo>
                  <a:lnTo>
                    <a:pt x="1364" y="3769"/>
                  </a:lnTo>
                  <a:lnTo>
                    <a:pt x="13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a:off x="4037285" y="2719662"/>
              <a:ext cx="104689" cy="281502"/>
            </a:xfrm>
            <a:custGeom>
              <a:rect b="b" l="l" r="r" t="t"/>
              <a:pathLst>
                <a:path extrusionOk="0" h="4469" w="1662">
                  <a:moveTo>
                    <a:pt x="1627" y="47"/>
                  </a:moveTo>
                  <a:lnTo>
                    <a:pt x="1627" y="3953"/>
                  </a:lnTo>
                  <a:lnTo>
                    <a:pt x="35" y="4422"/>
                  </a:lnTo>
                  <a:lnTo>
                    <a:pt x="35" y="688"/>
                  </a:lnTo>
                  <a:lnTo>
                    <a:pt x="1627" y="47"/>
                  </a:lnTo>
                  <a:close/>
                  <a:moveTo>
                    <a:pt x="1661" y="1"/>
                  </a:moveTo>
                  <a:lnTo>
                    <a:pt x="12" y="654"/>
                  </a:lnTo>
                  <a:lnTo>
                    <a:pt x="0" y="665"/>
                  </a:lnTo>
                  <a:lnTo>
                    <a:pt x="0" y="4468"/>
                  </a:lnTo>
                  <a:lnTo>
                    <a:pt x="1650" y="3976"/>
                  </a:lnTo>
                  <a:lnTo>
                    <a:pt x="1661" y="3976"/>
                  </a:lnTo>
                  <a:lnTo>
                    <a:pt x="16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p:nvPr/>
          </p:nvSpPr>
          <p:spPr>
            <a:xfrm>
              <a:off x="3938389" y="2798527"/>
              <a:ext cx="2268" cy="231488"/>
            </a:xfrm>
            <a:custGeom>
              <a:rect b="b" l="l" r="r" t="t"/>
              <a:pathLst>
                <a:path extrusionOk="0" h="3675" w="36">
                  <a:moveTo>
                    <a:pt x="18" y="0"/>
                  </a:moveTo>
                  <a:cubicBezTo>
                    <a:pt x="10" y="0"/>
                    <a:pt x="1" y="3"/>
                    <a:pt x="1" y="9"/>
                  </a:cubicBezTo>
                  <a:lnTo>
                    <a:pt x="1" y="3652"/>
                  </a:lnTo>
                  <a:cubicBezTo>
                    <a:pt x="1" y="3663"/>
                    <a:pt x="12" y="3675"/>
                    <a:pt x="12" y="3675"/>
                  </a:cubicBezTo>
                  <a:cubicBezTo>
                    <a:pt x="24" y="3675"/>
                    <a:pt x="35" y="3663"/>
                    <a:pt x="35" y="3652"/>
                  </a:cubicBezTo>
                  <a:lnTo>
                    <a:pt x="35" y="9"/>
                  </a:lnTo>
                  <a:cubicBezTo>
                    <a:pt x="35" y="3"/>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p:nvPr/>
          </p:nvSpPr>
          <p:spPr>
            <a:xfrm>
              <a:off x="4046671" y="2757582"/>
              <a:ext cx="2205" cy="239236"/>
            </a:xfrm>
            <a:custGeom>
              <a:rect b="b" l="l" r="r" t="t"/>
              <a:pathLst>
                <a:path extrusionOk="0" h="3798" w="35">
                  <a:moveTo>
                    <a:pt x="17" y="0"/>
                  </a:moveTo>
                  <a:cubicBezTo>
                    <a:pt x="9" y="0"/>
                    <a:pt x="0" y="6"/>
                    <a:pt x="0" y="17"/>
                  </a:cubicBezTo>
                  <a:lnTo>
                    <a:pt x="0" y="3786"/>
                  </a:lnTo>
                  <a:cubicBezTo>
                    <a:pt x="0" y="3786"/>
                    <a:pt x="0" y="3798"/>
                    <a:pt x="12" y="3798"/>
                  </a:cubicBezTo>
                  <a:cubicBezTo>
                    <a:pt x="23" y="3798"/>
                    <a:pt x="35" y="3786"/>
                    <a:pt x="35" y="3786"/>
                  </a:cubicBezTo>
                  <a:lnTo>
                    <a:pt x="35" y="17"/>
                  </a:lnTo>
                  <a:cubicBezTo>
                    <a:pt x="35" y="6"/>
                    <a:pt x="26"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p:nvPr/>
          </p:nvSpPr>
          <p:spPr>
            <a:xfrm>
              <a:off x="3283974" y="3248473"/>
              <a:ext cx="66202" cy="199363"/>
            </a:xfrm>
            <a:custGeom>
              <a:rect b="b" l="l" r="r" t="t"/>
              <a:pathLst>
                <a:path extrusionOk="0" h="3165" w="1051">
                  <a:moveTo>
                    <a:pt x="1028" y="0"/>
                  </a:moveTo>
                  <a:cubicBezTo>
                    <a:pt x="1026" y="0"/>
                    <a:pt x="1023" y="1"/>
                    <a:pt x="1020" y="2"/>
                  </a:cubicBezTo>
                  <a:lnTo>
                    <a:pt x="11" y="323"/>
                  </a:lnTo>
                  <a:lnTo>
                    <a:pt x="0" y="323"/>
                  </a:lnTo>
                  <a:lnTo>
                    <a:pt x="0" y="3164"/>
                  </a:lnTo>
                  <a:lnTo>
                    <a:pt x="1031" y="2981"/>
                  </a:lnTo>
                  <a:cubicBezTo>
                    <a:pt x="1042" y="2969"/>
                    <a:pt x="1042" y="2969"/>
                    <a:pt x="1042" y="2958"/>
                  </a:cubicBezTo>
                  <a:cubicBezTo>
                    <a:pt x="1042" y="2950"/>
                    <a:pt x="1037" y="2942"/>
                    <a:pt x="1029" y="2942"/>
                  </a:cubicBezTo>
                  <a:cubicBezTo>
                    <a:pt x="1026" y="2942"/>
                    <a:pt x="1023" y="2943"/>
                    <a:pt x="1020" y="2946"/>
                  </a:cubicBezTo>
                  <a:lnTo>
                    <a:pt x="34" y="3118"/>
                  </a:lnTo>
                  <a:lnTo>
                    <a:pt x="34" y="346"/>
                  </a:lnTo>
                  <a:lnTo>
                    <a:pt x="1031" y="37"/>
                  </a:lnTo>
                  <a:cubicBezTo>
                    <a:pt x="1051" y="27"/>
                    <a:pt x="1045" y="0"/>
                    <a:pt x="10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p:nvPr/>
          </p:nvSpPr>
          <p:spPr>
            <a:xfrm>
              <a:off x="3174243" y="3276000"/>
              <a:ext cx="72250" cy="189096"/>
            </a:xfrm>
            <a:custGeom>
              <a:rect b="b" l="l" r="r" t="t"/>
              <a:pathLst>
                <a:path extrusionOk="0" h="3002" w="1147">
                  <a:moveTo>
                    <a:pt x="1112" y="47"/>
                  </a:moveTo>
                  <a:lnTo>
                    <a:pt x="1112" y="2796"/>
                  </a:lnTo>
                  <a:lnTo>
                    <a:pt x="24" y="2968"/>
                  </a:lnTo>
                  <a:lnTo>
                    <a:pt x="24" y="287"/>
                  </a:lnTo>
                  <a:lnTo>
                    <a:pt x="1112" y="47"/>
                  </a:lnTo>
                  <a:close/>
                  <a:moveTo>
                    <a:pt x="1146" y="1"/>
                  </a:moveTo>
                  <a:lnTo>
                    <a:pt x="1" y="264"/>
                  </a:lnTo>
                  <a:lnTo>
                    <a:pt x="1" y="3002"/>
                  </a:lnTo>
                  <a:lnTo>
                    <a:pt x="1146" y="2819"/>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p:nvPr/>
          </p:nvSpPr>
          <p:spPr>
            <a:xfrm>
              <a:off x="3186526" y="3289354"/>
              <a:ext cx="2205" cy="174356"/>
            </a:xfrm>
            <a:custGeom>
              <a:rect b="b" l="l" r="r" t="t"/>
              <a:pathLst>
                <a:path extrusionOk="0" h="2768" w="35">
                  <a:moveTo>
                    <a:pt x="18" y="1"/>
                  </a:moveTo>
                  <a:cubicBezTo>
                    <a:pt x="9" y="1"/>
                    <a:pt x="1" y="6"/>
                    <a:pt x="1" y="18"/>
                  </a:cubicBezTo>
                  <a:lnTo>
                    <a:pt x="1" y="2744"/>
                  </a:lnTo>
                  <a:cubicBezTo>
                    <a:pt x="1" y="2756"/>
                    <a:pt x="1" y="2767"/>
                    <a:pt x="12" y="2767"/>
                  </a:cubicBezTo>
                  <a:cubicBezTo>
                    <a:pt x="23" y="2767"/>
                    <a:pt x="35" y="2756"/>
                    <a:pt x="35" y="2744"/>
                  </a:cubicBezTo>
                  <a:lnTo>
                    <a:pt x="35" y="18"/>
                  </a:lnTo>
                  <a:cubicBezTo>
                    <a:pt x="35" y="6"/>
                    <a:pt x="26"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3504758" y="3205135"/>
              <a:ext cx="66958" cy="214544"/>
            </a:xfrm>
            <a:custGeom>
              <a:rect b="b" l="l" r="r" t="t"/>
              <a:pathLst>
                <a:path extrusionOk="0" h="3406" w="1063">
                  <a:moveTo>
                    <a:pt x="1040" y="1"/>
                  </a:moveTo>
                  <a:cubicBezTo>
                    <a:pt x="1037" y="1"/>
                    <a:pt x="1035" y="2"/>
                    <a:pt x="1031" y="3"/>
                  </a:cubicBezTo>
                  <a:lnTo>
                    <a:pt x="0" y="312"/>
                  </a:lnTo>
                  <a:lnTo>
                    <a:pt x="0" y="3405"/>
                  </a:lnTo>
                  <a:lnTo>
                    <a:pt x="1043" y="3211"/>
                  </a:lnTo>
                  <a:cubicBezTo>
                    <a:pt x="1054" y="3211"/>
                    <a:pt x="1054" y="3199"/>
                    <a:pt x="1054" y="3188"/>
                  </a:cubicBezTo>
                  <a:cubicBezTo>
                    <a:pt x="1054" y="3176"/>
                    <a:pt x="1043" y="3176"/>
                    <a:pt x="1043" y="3176"/>
                  </a:cubicBezTo>
                  <a:lnTo>
                    <a:pt x="35" y="3359"/>
                  </a:lnTo>
                  <a:lnTo>
                    <a:pt x="35" y="347"/>
                  </a:lnTo>
                  <a:lnTo>
                    <a:pt x="1043" y="37"/>
                  </a:lnTo>
                  <a:cubicBezTo>
                    <a:pt x="1062" y="28"/>
                    <a:pt x="1057"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3423184" y="3227686"/>
              <a:ext cx="68659" cy="201379"/>
            </a:xfrm>
            <a:custGeom>
              <a:rect b="b" l="l" r="r" t="t"/>
              <a:pathLst>
                <a:path extrusionOk="0" h="3197" w="1090">
                  <a:moveTo>
                    <a:pt x="1055" y="46"/>
                  </a:moveTo>
                  <a:lnTo>
                    <a:pt x="1055" y="3036"/>
                  </a:lnTo>
                  <a:lnTo>
                    <a:pt x="35" y="3162"/>
                  </a:lnTo>
                  <a:lnTo>
                    <a:pt x="35" y="332"/>
                  </a:lnTo>
                  <a:lnTo>
                    <a:pt x="1055" y="46"/>
                  </a:lnTo>
                  <a:close/>
                  <a:moveTo>
                    <a:pt x="1089" y="0"/>
                  </a:moveTo>
                  <a:lnTo>
                    <a:pt x="12" y="310"/>
                  </a:lnTo>
                  <a:lnTo>
                    <a:pt x="1" y="310"/>
                  </a:lnTo>
                  <a:lnTo>
                    <a:pt x="1" y="3196"/>
                  </a:lnTo>
                  <a:lnTo>
                    <a:pt x="1078" y="3070"/>
                  </a:lnTo>
                  <a:lnTo>
                    <a:pt x="1089" y="3070"/>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3433326" y="3243874"/>
              <a:ext cx="2205" cy="183742"/>
            </a:xfrm>
            <a:custGeom>
              <a:rect b="b" l="l" r="r" t="t"/>
              <a:pathLst>
                <a:path extrusionOk="0" h="2917" w="35">
                  <a:moveTo>
                    <a:pt x="17" y="1"/>
                  </a:moveTo>
                  <a:cubicBezTo>
                    <a:pt x="9" y="1"/>
                    <a:pt x="0" y="7"/>
                    <a:pt x="0" y="18"/>
                  </a:cubicBezTo>
                  <a:lnTo>
                    <a:pt x="0" y="2905"/>
                  </a:lnTo>
                  <a:cubicBezTo>
                    <a:pt x="0" y="2916"/>
                    <a:pt x="12" y="2916"/>
                    <a:pt x="23" y="2916"/>
                  </a:cubicBezTo>
                  <a:cubicBezTo>
                    <a:pt x="23" y="2916"/>
                    <a:pt x="35" y="2916"/>
                    <a:pt x="35" y="2905"/>
                  </a:cubicBezTo>
                  <a:lnTo>
                    <a:pt x="35" y="18"/>
                  </a:lnTo>
                  <a:cubicBezTo>
                    <a:pt x="35" y="7"/>
                    <a:pt x="26"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3517041" y="3221198"/>
              <a:ext cx="2205" cy="195584"/>
            </a:xfrm>
            <a:custGeom>
              <a:rect b="b" l="l" r="r" t="t"/>
              <a:pathLst>
                <a:path extrusionOk="0" h="3105" w="35">
                  <a:moveTo>
                    <a:pt x="23" y="0"/>
                  </a:moveTo>
                  <a:cubicBezTo>
                    <a:pt x="12" y="0"/>
                    <a:pt x="0" y="0"/>
                    <a:pt x="0" y="12"/>
                  </a:cubicBezTo>
                  <a:lnTo>
                    <a:pt x="0" y="3093"/>
                  </a:lnTo>
                  <a:cubicBezTo>
                    <a:pt x="0" y="3104"/>
                    <a:pt x="12" y="3104"/>
                    <a:pt x="12" y="3104"/>
                  </a:cubicBezTo>
                  <a:cubicBezTo>
                    <a:pt x="23" y="3104"/>
                    <a:pt x="34" y="3104"/>
                    <a:pt x="34" y="3093"/>
                  </a:cubicBezTo>
                  <a:lnTo>
                    <a:pt x="34" y="12"/>
                  </a:lnTo>
                  <a:cubicBezTo>
                    <a:pt x="34" y="0"/>
                    <a:pt x="3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3645480" y="3175025"/>
              <a:ext cx="89509" cy="224433"/>
            </a:xfrm>
            <a:custGeom>
              <a:rect b="b" l="l" r="r" t="t"/>
              <a:pathLst>
                <a:path extrusionOk="0" h="3563" w="1421">
                  <a:moveTo>
                    <a:pt x="1317" y="46"/>
                  </a:moveTo>
                  <a:lnTo>
                    <a:pt x="1386" y="3288"/>
                  </a:lnTo>
                  <a:lnTo>
                    <a:pt x="34" y="3517"/>
                  </a:lnTo>
                  <a:lnTo>
                    <a:pt x="34" y="344"/>
                  </a:lnTo>
                  <a:lnTo>
                    <a:pt x="1317" y="46"/>
                  </a:lnTo>
                  <a:close/>
                  <a:moveTo>
                    <a:pt x="1340" y="0"/>
                  </a:moveTo>
                  <a:lnTo>
                    <a:pt x="0" y="321"/>
                  </a:lnTo>
                  <a:lnTo>
                    <a:pt x="0" y="3563"/>
                  </a:lnTo>
                  <a:lnTo>
                    <a:pt x="1398" y="3322"/>
                  </a:lnTo>
                  <a:lnTo>
                    <a:pt x="1421" y="3322"/>
                  </a:lnTo>
                  <a:lnTo>
                    <a:pt x="1340" y="23"/>
                  </a:lnTo>
                  <a:lnTo>
                    <a:pt x="1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3749353" y="3147435"/>
              <a:ext cx="93855" cy="234701"/>
            </a:xfrm>
            <a:custGeom>
              <a:rect b="b" l="l" r="r" t="t"/>
              <a:pathLst>
                <a:path extrusionOk="0" h="3726" w="1490">
                  <a:moveTo>
                    <a:pt x="1475" y="0"/>
                  </a:moveTo>
                  <a:cubicBezTo>
                    <a:pt x="1473" y="0"/>
                    <a:pt x="1470" y="1"/>
                    <a:pt x="1467" y="3"/>
                  </a:cubicBezTo>
                  <a:lnTo>
                    <a:pt x="12" y="358"/>
                  </a:lnTo>
                  <a:lnTo>
                    <a:pt x="1" y="358"/>
                  </a:lnTo>
                  <a:lnTo>
                    <a:pt x="1" y="3726"/>
                  </a:lnTo>
                  <a:lnTo>
                    <a:pt x="1467" y="3531"/>
                  </a:lnTo>
                  <a:cubicBezTo>
                    <a:pt x="1478" y="3531"/>
                    <a:pt x="1490" y="3531"/>
                    <a:pt x="1490" y="3519"/>
                  </a:cubicBezTo>
                  <a:cubicBezTo>
                    <a:pt x="1482" y="3511"/>
                    <a:pt x="1479" y="3503"/>
                    <a:pt x="1475" y="3503"/>
                  </a:cubicBezTo>
                  <a:cubicBezTo>
                    <a:pt x="1473" y="3503"/>
                    <a:pt x="1470" y="3505"/>
                    <a:pt x="1467" y="3508"/>
                  </a:cubicBezTo>
                  <a:lnTo>
                    <a:pt x="35" y="3691"/>
                  </a:lnTo>
                  <a:lnTo>
                    <a:pt x="35" y="392"/>
                  </a:lnTo>
                  <a:lnTo>
                    <a:pt x="1478" y="37"/>
                  </a:lnTo>
                  <a:cubicBezTo>
                    <a:pt x="1488" y="27"/>
                    <a:pt x="1490" y="0"/>
                    <a:pt x="14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p:nvPr/>
          </p:nvSpPr>
          <p:spPr>
            <a:xfrm>
              <a:off x="3655559" y="3192663"/>
              <a:ext cx="2205" cy="203206"/>
            </a:xfrm>
            <a:custGeom>
              <a:rect b="b" l="l" r="r" t="t"/>
              <a:pathLst>
                <a:path extrusionOk="0" h="3226" w="35">
                  <a:moveTo>
                    <a:pt x="18" y="1"/>
                  </a:moveTo>
                  <a:cubicBezTo>
                    <a:pt x="9" y="1"/>
                    <a:pt x="0" y="6"/>
                    <a:pt x="0" y="18"/>
                  </a:cubicBezTo>
                  <a:lnTo>
                    <a:pt x="0" y="3214"/>
                  </a:lnTo>
                  <a:cubicBezTo>
                    <a:pt x="0" y="3225"/>
                    <a:pt x="12" y="3225"/>
                    <a:pt x="12" y="3225"/>
                  </a:cubicBezTo>
                  <a:cubicBezTo>
                    <a:pt x="23" y="3225"/>
                    <a:pt x="35" y="3225"/>
                    <a:pt x="35" y="3214"/>
                  </a:cubicBezTo>
                  <a:lnTo>
                    <a:pt x="35" y="18"/>
                  </a:lnTo>
                  <a:cubicBezTo>
                    <a:pt x="35" y="6"/>
                    <a:pt x="26"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3760880" y="3167403"/>
              <a:ext cx="2268" cy="212591"/>
            </a:xfrm>
            <a:custGeom>
              <a:rect b="b" l="l" r="r" t="t"/>
              <a:pathLst>
                <a:path extrusionOk="0" h="3375" w="36">
                  <a:moveTo>
                    <a:pt x="18" y="1"/>
                  </a:moveTo>
                  <a:cubicBezTo>
                    <a:pt x="10" y="1"/>
                    <a:pt x="1" y="6"/>
                    <a:pt x="1" y="18"/>
                  </a:cubicBezTo>
                  <a:lnTo>
                    <a:pt x="1" y="3351"/>
                  </a:lnTo>
                  <a:cubicBezTo>
                    <a:pt x="1" y="3363"/>
                    <a:pt x="12" y="3374"/>
                    <a:pt x="12" y="3374"/>
                  </a:cubicBezTo>
                  <a:cubicBezTo>
                    <a:pt x="24" y="3374"/>
                    <a:pt x="35" y="3363"/>
                    <a:pt x="35" y="3351"/>
                  </a:cubicBezTo>
                  <a:lnTo>
                    <a:pt x="35" y="18"/>
                  </a:lnTo>
                  <a:cubicBezTo>
                    <a:pt x="35" y="6"/>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2"/>
            <p:cNvSpPr/>
            <p:nvPr/>
          </p:nvSpPr>
          <p:spPr>
            <a:xfrm>
              <a:off x="3928311" y="3105735"/>
              <a:ext cx="85918" cy="251141"/>
            </a:xfrm>
            <a:custGeom>
              <a:rect b="b" l="l" r="r" t="t"/>
              <a:pathLst>
                <a:path extrusionOk="0" h="3987" w="1364">
                  <a:moveTo>
                    <a:pt x="1329" y="46"/>
                  </a:moveTo>
                  <a:lnTo>
                    <a:pt x="1329" y="3735"/>
                  </a:lnTo>
                  <a:lnTo>
                    <a:pt x="35" y="3952"/>
                  </a:lnTo>
                  <a:lnTo>
                    <a:pt x="35" y="378"/>
                  </a:lnTo>
                  <a:lnTo>
                    <a:pt x="1329" y="46"/>
                  </a:lnTo>
                  <a:close/>
                  <a:moveTo>
                    <a:pt x="1364" y="0"/>
                  </a:moveTo>
                  <a:lnTo>
                    <a:pt x="1" y="355"/>
                  </a:lnTo>
                  <a:lnTo>
                    <a:pt x="1" y="3987"/>
                  </a:lnTo>
                  <a:lnTo>
                    <a:pt x="1341" y="3769"/>
                  </a:lnTo>
                  <a:lnTo>
                    <a:pt x="1364" y="3758"/>
                  </a:lnTo>
                  <a:lnTo>
                    <a:pt x="13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2"/>
            <p:cNvSpPr/>
            <p:nvPr/>
          </p:nvSpPr>
          <p:spPr>
            <a:xfrm>
              <a:off x="4037285" y="3066743"/>
              <a:ext cx="104689" cy="271361"/>
            </a:xfrm>
            <a:custGeom>
              <a:rect b="b" l="l" r="r" t="t"/>
              <a:pathLst>
                <a:path extrusionOk="0" h="4308" w="1662">
                  <a:moveTo>
                    <a:pt x="1627" y="47"/>
                  </a:moveTo>
                  <a:lnTo>
                    <a:pt x="1627" y="3953"/>
                  </a:lnTo>
                  <a:lnTo>
                    <a:pt x="35" y="4262"/>
                  </a:lnTo>
                  <a:lnTo>
                    <a:pt x="35" y="528"/>
                  </a:lnTo>
                  <a:lnTo>
                    <a:pt x="1627" y="47"/>
                  </a:lnTo>
                  <a:close/>
                  <a:moveTo>
                    <a:pt x="1661" y="1"/>
                  </a:moveTo>
                  <a:lnTo>
                    <a:pt x="0" y="505"/>
                  </a:lnTo>
                  <a:lnTo>
                    <a:pt x="0" y="4308"/>
                  </a:lnTo>
                  <a:lnTo>
                    <a:pt x="1650" y="3987"/>
                  </a:lnTo>
                  <a:lnTo>
                    <a:pt x="1661" y="3987"/>
                  </a:lnTo>
                  <a:lnTo>
                    <a:pt x="16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2"/>
            <p:cNvSpPr/>
            <p:nvPr/>
          </p:nvSpPr>
          <p:spPr>
            <a:xfrm>
              <a:off x="3938389" y="3125577"/>
              <a:ext cx="2268" cy="231299"/>
            </a:xfrm>
            <a:custGeom>
              <a:rect b="b" l="l" r="r" t="t"/>
              <a:pathLst>
                <a:path extrusionOk="0" h="3672" w="36">
                  <a:moveTo>
                    <a:pt x="18" y="0"/>
                  </a:moveTo>
                  <a:cubicBezTo>
                    <a:pt x="10" y="0"/>
                    <a:pt x="1" y="6"/>
                    <a:pt x="1" y="18"/>
                  </a:cubicBezTo>
                  <a:lnTo>
                    <a:pt x="1" y="3649"/>
                  </a:lnTo>
                  <a:cubicBezTo>
                    <a:pt x="1" y="3660"/>
                    <a:pt x="12" y="3672"/>
                    <a:pt x="12" y="3672"/>
                  </a:cubicBezTo>
                  <a:cubicBezTo>
                    <a:pt x="24" y="3672"/>
                    <a:pt x="35" y="3660"/>
                    <a:pt x="35" y="3660"/>
                  </a:cubicBezTo>
                  <a:lnTo>
                    <a:pt x="35" y="18"/>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4046671" y="3095278"/>
              <a:ext cx="2205" cy="239236"/>
            </a:xfrm>
            <a:custGeom>
              <a:rect b="b" l="l" r="r" t="t"/>
              <a:pathLst>
                <a:path extrusionOk="0" h="3798" w="35">
                  <a:moveTo>
                    <a:pt x="17" y="0"/>
                  </a:moveTo>
                  <a:cubicBezTo>
                    <a:pt x="9" y="0"/>
                    <a:pt x="0" y="6"/>
                    <a:pt x="0" y="17"/>
                  </a:cubicBezTo>
                  <a:lnTo>
                    <a:pt x="0" y="3786"/>
                  </a:lnTo>
                  <a:cubicBezTo>
                    <a:pt x="0" y="3798"/>
                    <a:pt x="0" y="3798"/>
                    <a:pt x="12" y="3798"/>
                  </a:cubicBezTo>
                  <a:cubicBezTo>
                    <a:pt x="23" y="3798"/>
                    <a:pt x="35" y="3798"/>
                    <a:pt x="35" y="3786"/>
                  </a:cubicBezTo>
                  <a:lnTo>
                    <a:pt x="35" y="17"/>
                  </a:lnTo>
                  <a:cubicBezTo>
                    <a:pt x="35" y="6"/>
                    <a:pt x="26"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a:off x="4876454" y="2277337"/>
              <a:ext cx="116972" cy="267078"/>
            </a:xfrm>
            <a:custGeom>
              <a:rect b="b" l="l" r="r" t="t"/>
              <a:pathLst>
                <a:path extrusionOk="0" h="4240" w="1857">
                  <a:moveTo>
                    <a:pt x="104" y="58"/>
                  </a:moveTo>
                  <a:lnTo>
                    <a:pt x="1799" y="1181"/>
                  </a:lnTo>
                  <a:lnTo>
                    <a:pt x="1822" y="4182"/>
                  </a:lnTo>
                  <a:lnTo>
                    <a:pt x="35" y="3151"/>
                  </a:lnTo>
                  <a:lnTo>
                    <a:pt x="104" y="58"/>
                  </a:lnTo>
                  <a:close/>
                  <a:moveTo>
                    <a:pt x="69" y="1"/>
                  </a:moveTo>
                  <a:lnTo>
                    <a:pt x="1" y="3162"/>
                  </a:lnTo>
                  <a:lnTo>
                    <a:pt x="1" y="3174"/>
                  </a:lnTo>
                  <a:lnTo>
                    <a:pt x="1856" y="4239"/>
                  </a:lnTo>
                  <a:lnTo>
                    <a:pt x="1834" y="1169"/>
                  </a:lnTo>
                  <a:lnTo>
                    <a:pt x="1834" y="1158"/>
                  </a:lnTo>
                  <a:lnTo>
                    <a:pt x="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a:off x="4733716" y="2179386"/>
              <a:ext cx="122579" cy="286353"/>
            </a:xfrm>
            <a:custGeom>
              <a:rect b="b" l="l" r="r" t="t"/>
              <a:pathLst>
                <a:path extrusionOk="0" h="4546" w="1946">
                  <a:moveTo>
                    <a:pt x="63" y="1"/>
                  </a:moveTo>
                  <a:cubicBezTo>
                    <a:pt x="59" y="1"/>
                    <a:pt x="56" y="4"/>
                    <a:pt x="56" y="9"/>
                  </a:cubicBezTo>
                  <a:cubicBezTo>
                    <a:pt x="44" y="21"/>
                    <a:pt x="44" y="21"/>
                    <a:pt x="56" y="32"/>
                  </a:cubicBezTo>
                  <a:lnTo>
                    <a:pt x="1889" y="1281"/>
                  </a:lnTo>
                  <a:lnTo>
                    <a:pt x="1912" y="4488"/>
                  </a:lnTo>
                  <a:lnTo>
                    <a:pt x="1912" y="4488"/>
                  </a:lnTo>
                  <a:lnTo>
                    <a:pt x="21" y="3412"/>
                  </a:lnTo>
                  <a:cubicBezTo>
                    <a:pt x="19" y="3409"/>
                    <a:pt x="17" y="3408"/>
                    <a:pt x="15" y="3408"/>
                  </a:cubicBezTo>
                  <a:cubicBezTo>
                    <a:pt x="6" y="3408"/>
                    <a:pt x="1" y="3425"/>
                    <a:pt x="10" y="3434"/>
                  </a:cubicBezTo>
                  <a:lnTo>
                    <a:pt x="1923" y="4534"/>
                  </a:lnTo>
                  <a:lnTo>
                    <a:pt x="1946" y="4546"/>
                  </a:lnTo>
                  <a:lnTo>
                    <a:pt x="1946" y="4546"/>
                  </a:lnTo>
                  <a:lnTo>
                    <a:pt x="1923" y="1281"/>
                  </a:lnTo>
                  <a:lnTo>
                    <a:pt x="1923" y="1269"/>
                  </a:lnTo>
                  <a:lnTo>
                    <a:pt x="79" y="9"/>
                  </a:lnTo>
                  <a:cubicBezTo>
                    <a:pt x="73" y="4"/>
                    <a:pt x="67"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a:off x="4976043" y="2340833"/>
              <a:ext cx="3653" cy="194198"/>
            </a:xfrm>
            <a:custGeom>
              <a:rect b="b" l="l" r="r" t="t"/>
              <a:pathLst>
                <a:path extrusionOk="0" h="3083" w="58">
                  <a:moveTo>
                    <a:pt x="23" y="1"/>
                  </a:moveTo>
                  <a:cubicBezTo>
                    <a:pt x="12" y="1"/>
                    <a:pt x="0" y="12"/>
                    <a:pt x="0" y="24"/>
                  </a:cubicBezTo>
                  <a:lnTo>
                    <a:pt x="35" y="3059"/>
                  </a:lnTo>
                  <a:cubicBezTo>
                    <a:pt x="35" y="3071"/>
                    <a:pt x="35" y="3082"/>
                    <a:pt x="46" y="3082"/>
                  </a:cubicBezTo>
                  <a:cubicBezTo>
                    <a:pt x="58" y="3082"/>
                    <a:pt x="58" y="3071"/>
                    <a:pt x="58" y="3059"/>
                  </a:cubicBezTo>
                  <a:lnTo>
                    <a:pt x="35" y="24"/>
                  </a:lnTo>
                  <a:cubicBezTo>
                    <a:pt x="35" y="12"/>
                    <a:pt x="35"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4837526" y="2248487"/>
              <a:ext cx="3653" cy="207174"/>
            </a:xfrm>
            <a:custGeom>
              <a:rect b="b" l="l" r="r" t="t"/>
              <a:pathLst>
                <a:path extrusionOk="0" h="3289" w="58">
                  <a:moveTo>
                    <a:pt x="12" y="1"/>
                  </a:moveTo>
                  <a:cubicBezTo>
                    <a:pt x="12" y="1"/>
                    <a:pt x="0" y="12"/>
                    <a:pt x="0" y="12"/>
                  </a:cubicBezTo>
                  <a:lnTo>
                    <a:pt x="23" y="3277"/>
                  </a:lnTo>
                  <a:cubicBezTo>
                    <a:pt x="23" y="3288"/>
                    <a:pt x="34" y="3288"/>
                    <a:pt x="46" y="3288"/>
                  </a:cubicBezTo>
                  <a:cubicBezTo>
                    <a:pt x="46" y="3288"/>
                    <a:pt x="57" y="3288"/>
                    <a:pt x="57" y="3277"/>
                  </a:cubicBezTo>
                  <a:lnTo>
                    <a:pt x="34" y="12"/>
                  </a:lnTo>
                  <a:cubicBezTo>
                    <a:pt x="34" y="12"/>
                    <a:pt x="23"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a:off x="4878659" y="2576105"/>
              <a:ext cx="116909" cy="251897"/>
            </a:xfrm>
            <a:custGeom>
              <a:rect b="b" l="l" r="r" t="t"/>
              <a:pathLst>
                <a:path extrusionOk="0" h="3999" w="1856">
                  <a:moveTo>
                    <a:pt x="103" y="57"/>
                  </a:moveTo>
                  <a:lnTo>
                    <a:pt x="1799" y="940"/>
                  </a:lnTo>
                  <a:lnTo>
                    <a:pt x="1821" y="3952"/>
                  </a:lnTo>
                  <a:lnTo>
                    <a:pt x="34" y="3162"/>
                  </a:lnTo>
                  <a:lnTo>
                    <a:pt x="103" y="57"/>
                  </a:lnTo>
                  <a:close/>
                  <a:moveTo>
                    <a:pt x="69" y="0"/>
                  </a:moveTo>
                  <a:lnTo>
                    <a:pt x="0" y="3173"/>
                  </a:lnTo>
                  <a:lnTo>
                    <a:pt x="0" y="3185"/>
                  </a:lnTo>
                  <a:lnTo>
                    <a:pt x="1856" y="3998"/>
                  </a:lnTo>
                  <a:lnTo>
                    <a:pt x="1833" y="928"/>
                  </a:lnTo>
                  <a:lnTo>
                    <a:pt x="1833" y="917"/>
                  </a:lnTo>
                  <a:lnTo>
                    <a:pt x="92" y="12"/>
                  </a:lnTo>
                  <a:lnTo>
                    <a:pt x="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a:off x="4734283" y="2495287"/>
              <a:ext cx="124216" cy="273503"/>
            </a:xfrm>
            <a:custGeom>
              <a:rect b="b" l="l" r="r" t="t"/>
              <a:pathLst>
                <a:path extrusionOk="0" h="4342" w="1972">
                  <a:moveTo>
                    <a:pt x="35" y="0"/>
                  </a:moveTo>
                  <a:cubicBezTo>
                    <a:pt x="24" y="0"/>
                    <a:pt x="12" y="0"/>
                    <a:pt x="12" y="12"/>
                  </a:cubicBezTo>
                  <a:cubicBezTo>
                    <a:pt x="1" y="12"/>
                    <a:pt x="1" y="23"/>
                    <a:pt x="12" y="35"/>
                  </a:cubicBezTo>
                  <a:lnTo>
                    <a:pt x="1914" y="1077"/>
                  </a:lnTo>
                  <a:lnTo>
                    <a:pt x="1937" y="4284"/>
                  </a:lnTo>
                  <a:lnTo>
                    <a:pt x="58" y="3471"/>
                  </a:lnTo>
                  <a:cubicBezTo>
                    <a:pt x="47" y="3471"/>
                    <a:pt x="35" y="3471"/>
                    <a:pt x="35" y="3483"/>
                  </a:cubicBezTo>
                  <a:cubicBezTo>
                    <a:pt x="35" y="3494"/>
                    <a:pt x="35" y="3506"/>
                    <a:pt x="47" y="3506"/>
                  </a:cubicBezTo>
                  <a:lnTo>
                    <a:pt x="1948" y="4330"/>
                  </a:lnTo>
                  <a:lnTo>
                    <a:pt x="1971" y="4342"/>
                  </a:lnTo>
                  <a:lnTo>
                    <a:pt x="1971" y="4342"/>
                  </a:lnTo>
                  <a:lnTo>
                    <a:pt x="1948" y="1077"/>
                  </a:lnTo>
                  <a:lnTo>
                    <a:pt x="1948" y="1066"/>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a:off x="4978941" y="2626624"/>
              <a:ext cx="3653" cy="194135"/>
            </a:xfrm>
            <a:custGeom>
              <a:rect b="b" l="l" r="r" t="t"/>
              <a:pathLst>
                <a:path extrusionOk="0" h="3082" w="58">
                  <a:moveTo>
                    <a:pt x="12" y="0"/>
                  </a:moveTo>
                  <a:cubicBezTo>
                    <a:pt x="0" y="0"/>
                    <a:pt x="0" y="12"/>
                    <a:pt x="0" y="23"/>
                  </a:cubicBezTo>
                  <a:lnTo>
                    <a:pt x="23" y="3059"/>
                  </a:lnTo>
                  <a:cubicBezTo>
                    <a:pt x="23" y="3070"/>
                    <a:pt x="23" y="3082"/>
                    <a:pt x="35" y="3082"/>
                  </a:cubicBezTo>
                  <a:cubicBezTo>
                    <a:pt x="46" y="3082"/>
                    <a:pt x="58" y="3070"/>
                    <a:pt x="58" y="3059"/>
                  </a:cubicBezTo>
                  <a:lnTo>
                    <a:pt x="35" y="23"/>
                  </a:lnTo>
                  <a:cubicBezTo>
                    <a:pt x="23" y="12"/>
                    <a:pt x="23"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4839667" y="2553743"/>
              <a:ext cx="4409" cy="207111"/>
            </a:xfrm>
            <a:custGeom>
              <a:rect b="b" l="l" r="r" t="t"/>
              <a:pathLst>
                <a:path extrusionOk="0" h="3288" w="70">
                  <a:moveTo>
                    <a:pt x="23" y="0"/>
                  </a:moveTo>
                  <a:cubicBezTo>
                    <a:pt x="12" y="0"/>
                    <a:pt x="0" y="0"/>
                    <a:pt x="0" y="12"/>
                  </a:cubicBezTo>
                  <a:lnTo>
                    <a:pt x="35" y="3276"/>
                  </a:lnTo>
                  <a:cubicBezTo>
                    <a:pt x="35" y="3276"/>
                    <a:pt x="35" y="3288"/>
                    <a:pt x="46" y="3288"/>
                  </a:cubicBezTo>
                  <a:cubicBezTo>
                    <a:pt x="58" y="3288"/>
                    <a:pt x="69" y="3276"/>
                    <a:pt x="69" y="3276"/>
                  </a:cubicBezTo>
                  <a:lnTo>
                    <a:pt x="35" y="12"/>
                  </a:lnTo>
                  <a:cubicBezTo>
                    <a:pt x="35" y="0"/>
                    <a:pt x="3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a:off x="4881494" y="2912352"/>
              <a:ext cx="116972" cy="232370"/>
            </a:xfrm>
            <a:custGeom>
              <a:rect b="b" l="l" r="r" t="t"/>
              <a:pathLst>
                <a:path extrusionOk="0" h="3689" w="1857">
                  <a:moveTo>
                    <a:pt x="104" y="46"/>
                  </a:moveTo>
                  <a:lnTo>
                    <a:pt x="1799" y="630"/>
                  </a:lnTo>
                  <a:lnTo>
                    <a:pt x="1822" y="3643"/>
                  </a:lnTo>
                  <a:lnTo>
                    <a:pt x="35" y="3173"/>
                  </a:lnTo>
                  <a:lnTo>
                    <a:pt x="104" y="46"/>
                  </a:lnTo>
                  <a:close/>
                  <a:moveTo>
                    <a:pt x="70" y="0"/>
                  </a:moveTo>
                  <a:lnTo>
                    <a:pt x="1" y="3196"/>
                  </a:lnTo>
                  <a:lnTo>
                    <a:pt x="1857" y="3689"/>
                  </a:lnTo>
                  <a:lnTo>
                    <a:pt x="1834" y="619"/>
                  </a:lnTo>
                  <a:lnTo>
                    <a:pt x="1834" y="607"/>
                  </a:lnTo>
                  <a:lnTo>
                    <a:pt x="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p:nvPr/>
          </p:nvSpPr>
          <p:spPr>
            <a:xfrm>
              <a:off x="4737181" y="2856793"/>
              <a:ext cx="124216" cy="251897"/>
            </a:xfrm>
            <a:custGeom>
              <a:rect b="b" l="l" r="r" t="t"/>
              <a:pathLst>
                <a:path extrusionOk="0" h="3999" w="1972">
                  <a:moveTo>
                    <a:pt x="24" y="0"/>
                  </a:moveTo>
                  <a:cubicBezTo>
                    <a:pt x="24" y="0"/>
                    <a:pt x="12" y="12"/>
                    <a:pt x="1" y="12"/>
                  </a:cubicBezTo>
                  <a:cubicBezTo>
                    <a:pt x="1" y="23"/>
                    <a:pt x="12" y="35"/>
                    <a:pt x="12" y="35"/>
                  </a:cubicBezTo>
                  <a:lnTo>
                    <a:pt x="1914" y="745"/>
                  </a:lnTo>
                  <a:lnTo>
                    <a:pt x="1937" y="3952"/>
                  </a:lnTo>
                  <a:lnTo>
                    <a:pt x="1937" y="3952"/>
                  </a:lnTo>
                  <a:lnTo>
                    <a:pt x="58" y="3483"/>
                  </a:lnTo>
                  <a:cubicBezTo>
                    <a:pt x="35" y="3483"/>
                    <a:pt x="24" y="3506"/>
                    <a:pt x="47" y="3517"/>
                  </a:cubicBezTo>
                  <a:lnTo>
                    <a:pt x="1948" y="3998"/>
                  </a:lnTo>
                  <a:lnTo>
                    <a:pt x="1971" y="3998"/>
                  </a:lnTo>
                  <a:lnTo>
                    <a:pt x="1948" y="733"/>
                  </a:lnTo>
                  <a:lnTo>
                    <a:pt x="1948" y="722"/>
                  </a:lnTo>
                  <a:lnTo>
                    <a:pt x="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2"/>
            <p:cNvSpPr/>
            <p:nvPr/>
          </p:nvSpPr>
          <p:spPr>
            <a:xfrm>
              <a:off x="4981083" y="2946241"/>
              <a:ext cx="3653" cy="193442"/>
            </a:xfrm>
            <a:custGeom>
              <a:rect b="b" l="l" r="r" t="t"/>
              <a:pathLst>
                <a:path extrusionOk="0" h="3071" w="58">
                  <a:moveTo>
                    <a:pt x="24" y="1"/>
                  </a:moveTo>
                  <a:cubicBezTo>
                    <a:pt x="12" y="1"/>
                    <a:pt x="1" y="1"/>
                    <a:pt x="1" y="12"/>
                  </a:cubicBezTo>
                  <a:lnTo>
                    <a:pt x="24" y="3048"/>
                  </a:lnTo>
                  <a:cubicBezTo>
                    <a:pt x="24" y="3059"/>
                    <a:pt x="35" y="3071"/>
                    <a:pt x="46" y="3071"/>
                  </a:cubicBezTo>
                  <a:cubicBezTo>
                    <a:pt x="58" y="3071"/>
                    <a:pt x="58" y="3059"/>
                    <a:pt x="58" y="3048"/>
                  </a:cubicBezTo>
                  <a:lnTo>
                    <a:pt x="35" y="12"/>
                  </a:lnTo>
                  <a:cubicBezTo>
                    <a:pt x="35" y="1"/>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2"/>
            <p:cNvSpPr/>
            <p:nvPr/>
          </p:nvSpPr>
          <p:spPr>
            <a:xfrm>
              <a:off x="4842565" y="2896478"/>
              <a:ext cx="4409" cy="207111"/>
            </a:xfrm>
            <a:custGeom>
              <a:rect b="b" l="l" r="r" t="t"/>
              <a:pathLst>
                <a:path extrusionOk="0" h="3288" w="70">
                  <a:moveTo>
                    <a:pt x="23" y="0"/>
                  </a:moveTo>
                  <a:cubicBezTo>
                    <a:pt x="12" y="0"/>
                    <a:pt x="0" y="12"/>
                    <a:pt x="0" y="23"/>
                  </a:cubicBezTo>
                  <a:lnTo>
                    <a:pt x="35" y="3276"/>
                  </a:lnTo>
                  <a:cubicBezTo>
                    <a:pt x="35" y="3288"/>
                    <a:pt x="35" y="3288"/>
                    <a:pt x="46" y="3288"/>
                  </a:cubicBezTo>
                  <a:cubicBezTo>
                    <a:pt x="58" y="3288"/>
                    <a:pt x="69" y="3288"/>
                    <a:pt x="69" y="3276"/>
                  </a:cubicBezTo>
                  <a:lnTo>
                    <a:pt x="35" y="23"/>
                  </a:lnTo>
                  <a:cubicBezTo>
                    <a:pt x="35" y="12"/>
                    <a:pt x="3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2"/>
            <p:cNvSpPr/>
            <p:nvPr/>
          </p:nvSpPr>
          <p:spPr>
            <a:xfrm>
              <a:off x="5352290" y="2565081"/>
              <a:ext cx="64691" cy="202261"/>
            </a:xfrm>
            <a:custGeom>
              <a:rect b="b" l="l" r="r" t="t"/>
              <a:pathLst>
                <a:path extrusionOk="0" h="3211" w="1027">
                  <a:moveTo>
                    <a:pt x="23" y="0"/>
                  </a:moveTo>
                  <a:cubicBezTo>
                    <a:pt x="11" y="0"/>
                    <a:pt x="0" y="17"/>
                    <a:pt x="19" y="26"/>
                  </a:cubicBezTo>
                  <a:lnTo>
                    <a:pt x="992" y="691"/>
                  </a:lnTo>
                  <a:lnTo>
                    <a:pt x="992" y="3165"/>
                  </a:lnTo>
                  <a:lnTo>
                    <a:pt x="30" y="2638"/>
                  </a:lnTo>
                  <a:cubicBezTo>
                    <a:pt x="19" y="2638"/>
                    <a:pt x="7" y="2638"/>
                    <a:pt x="7" y="2650"/>
                  </a:cubicBezTo>
                  <a:cubicBezTo>
                    <a:pt x="7" y="2661"/>
                    <a:pt x="7" y="2672"/>
                    <a:pt x="19" y="2672"/>
                  </a:cubicBezTo>
                  <a:lnTo>
                    <a:pt x="1004" y="3199"/>
                  </a:lnTo>
                  <a:lnTo>
                    <a:pt x="1027" y="3211"/>
                  </a:lnTo>
                  <a:lnTo>
                    <a:pt x="1027" y="668"/>
                  </a:lnTo>
                  <a:lnTo>
                    <a:pt x="30" y="3"/>
                  </a:lnTo>
                  <a:cubicBezTo>
                    <a:pt x="28" y="1"/>
                    <a:pt x="2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2"/>
            <p:cNvSpPr/>
            <p:nvPr/>
          </p:nvSpPr>
          <p:spPr>
            <a:xfrm>
              <a:off x="5453706" y="2627316"/>
              <a:ext cx="71494" cy="195584"/>
            </a:xfrm>
            <a:custGeom>
              <a:rect b="b" l="l" r="r" t="t"/>
              <a:pathLst>
                <a:path extrusionOk="0" h="3105" w="1135">
                  <a:moveTo>
                    <a:pt x="35" y="58"/>
                  </a:moveTo>
                  <a:lnTo>
                    <a:pt x="1101" y="676"/>
                  </a:lnTo>
                  <a:lnTo>
                    <a:pt x="1101" y="3059"/>
                  </a:lnTo>
                  <a:lnTo>
                    <a:pt x="35" y="2509"/>
                  </a:lnTo>
                  <a:lnTo>
                    <a:pt x="35" y="58"/>
                  </a:lnTo>
                  <a:close/>
                  <a:moveTo>
                    <a:pt x="1" y="1"/>
                  </a:moveTo>
                  <a:lnTo>
                    <a:pt x="1" y="2532"/>
                  </a:lnTo>
                  <a:lnTo>
                    <a:pt x="1135" y="3105"/>
                  </a:lnTo>
                  <a:lnTo>
                    <a:pt x="1135" y="66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2"/>
            <p:cNvSpPr/>
            <p:nvPr/>
          </p:nvSpPr>
          <p:spPr>
            <a:xfrm>
              <a:off x="5510713" y="2661584"/>
              <a:ext cx="2268" cy="154829"/>
            </a:xfrm>
            <a:custGeom>
              <a:rect b="b" l="l" r="r" t="t"/>
              <a:pathLst>
                <a:path extrusionOk="0" h="2458" w="36">
                  <a:moveTo>
                    <a:pt x="18" y="1"/>
                  </a:moveTo>
                  <a:cubicBezTo>
                    <a:pt x="9" y="1"/>
                    <a:pt x="1" y="6"/>
                    <a:pt x="1" y="18"/>
                  </a:cubicBezTo>
                  <a:lnTo>
                    <a:pt x="1" y="2446"/>
                  </a:lnTo>
                  <a:cubicBezTo>
                    <a:pt x="1" y="2458"/>
                    <a:pt x="12" y="2458"/>
                    <a:pt x="24" y="2458"/>
                  </a:cubicBezTo>
                  <a:cubicBezTo>
                    <a:pt x="24" y="2458"/>
                    <a:pt x="35" y="2458"/>
                    <a:pt x="35" y="2446"/>
                  </a:cubicBezTo>
                  <a:lnTo>
                    <a:pt x="35" y="18"/>
                  </a:lnTo>
                  <a:cubicBezTo>
                    <a:pt x="35" y="6"/>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2"/>
            <p:cNvSpPr/>
            <p:nvPr/>
          </p:nvSpPr>
          <p:spPr>
            <a:xfrm>
              <a:off x="5402494" y="2598089"/>
              <a:ext cx="2205" cy="161317"/>
            </a:xfrm>
            <a:custGeom>
              <a:rect b="b" l="l" r="r" t="t"/>
              <a:pathLst>
                <a:path extrusionOk="0" h="2561" w="35">
                  <a:moveTo>
                    <a:pt x="18" y="1"/>
                  </a:moveTo>
                  <a:cubicBezTo>
                    <a:pt x="9" y="1"/>
                    <a:pt x="1" y="6"/>
                    <a:pt x="1" y="18"/>
                  </a:cubicBezTo>
                  <a:lnTo>
                    <a:pt x="1" y="2549"/>
                  </a:lnTo>
                  <a:cubicBezTo>
                    <a:pt x="1" y="2561"/>
                    <a:pt x="1" y="2561"/>
                    <a:pt x="12" y="2561"/>
                  </a:cubicBezTo>
                  <a:cubicBezTo>
                    <a:pt x="23" y="2561"/>
                    <a:pt x="35" y="2561"/>
                    <a:pt x="35" y="2549"/>
                  </a:cubicBezTo>
                  <a:lnTo>
                    <a:pt x="35" y="18"/>
                  </a:lnTo>
                  <a:cubicBezTo>
                    <a:pt x="35" y="6"/>
                    <a:pt x="26"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2"/>
            <p:cNvSpPr/>
            <p:nvPr/>
          </p:nvSpPr>
          <p:spPr>
            <a:xfrm>
              <a:off x="5352164" y="2801802"/>
              <a:ext cx="64817" cy="195017"/>
            </a:xfrm>
            <a:custGeom>
              <a:rect b="b" l="l" r="r" t="t"/>
              <a:pathLst>
                <a:path extrusionOk="0" h="3096" w="1029">
                  <a:moveTo>
                    <a:pt x="23" y="0"/>
                  </a:moveTo>
                  <a:cubicBezTo>
                    <a:pt x="7" y="0"/>
                    <a:pt x="1" y="26"/>
                    <a:pt x="21" y="26"/>
                  </a:cubicBezTo>
                  <a:lnTo>
                    <a:pt x="994" y="564"/>
                  </a:lnTo>
                  <a:lnTo>
                    <a:pt x="994" y="3038"/>
                  </a:lnTo>
                  <a:lnTo>
                    <a:pt x="32" y="2649"/>
                  </a:lnTo>
                  <a:cubicBezTo>
                    <a:pt x="29" y="2647"/>
                    <a:pt x="26" y="2646"/>
                    <a:pt x="23" y="2646"/>
                  </a:cubicBezTo>
                  <a:cubicBezTo>
                    <a:pt x="7" y="2646"/>
                    <a:pt x="1" y="2672"/>
                    <a:pt x="21" y="2672"/>
                  </a:cubicBezTo>
                  <a:lnTo>
                    <a:pt x="1029" y="3096"/>
                  </a:lnTo>
                  <a:lnTo>
                    <a:pt x="1029" y="553"/>
                  </a:lnTo>
                  <a:lnTo>
                    <a:pt x="32" y="3"/>
                  </a:lnTo>
                  <a:cubicBezTo>
                    <a:pt x="29" y="1"/>
                    <a:pt x="26"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5453706" y="2852447"/>
              <a:ext cx="71494" cy="186198"/>
            </a:xfrm>
            <a:custGeom>
              <a:rect b="b" l="l" r="r" t="t"/>
              <a:pathLst>
                <a:path extrusionOk="0" h="2956" w="1135">
                  <a:moveTo>
                    <a:pt x="35" y="46"/>
                  </a:moveTo>
                  <a:lnTo>
                    <a:pt x="1101" y="539"/>
                  </a:lnTo>
                  <a:lnTo>
                    <a:pt x="1101" y="2910"/>
                  </a:lnTo>
                  <a:lnTo>
                    <a:pt x="35" y="2498"/>
                  </a:lnTo>
                  <a:lnTo>
                    <a:pt x="35" y="46"/>
                  </a:lnTo>
                  <a:close/>
                  <a:moveTo>
                    <a:pt x="1" y="1"/>
                  </a:moveTo>
                  <a:lnTo>
                    <a:pt x="1" y="2521"/>
                  </a:lnTo>
                  <a:lnTo>
                    <a:pt x="1135" y="2956"/>
                  </a:lnTo>
                  <a:lnTo>
                    <a:pt x="1135" y="51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5510713" y="2878777"/>
              <a:ext cx="2268" cy="154829"/>
            </a:xfrm>
            <a:custGeom>
              <a:rect b="b" l="l" r="r" t="t"/>
              <a:pathLst>
                <a:path extrusionOk="0" h="2458" w="36">
                  <a:moveTo>
                    <a:pt x="18" y="1"/>
                  </a:moveTo>
                  <a:cubicBezTo>
                    <a:pt x="9" y="1"/>
                    <a:pt x="1" y="6"/>
                    <a:pt x="1" y="18"/>
                  </a:cubicBezTo>
                  <a:lnTo>
                    <a:pt x="1" y="2446"/>
                  </a:lnTo>
                  <a:cubicBezTo>
                    <a:pt x="1" y="2458"/>
                    <a:pt x="12" y="2458"/>
                    <a:pt x="24" y="2458"/>
                  </a:cubicBezTo>
                  <a:cubicBezTo>
                    <a:pt x="24" y="2458"/>
                    <a:pt x="35" y="2458"/>
                    <a:pt x="35" y="2446"/>
                  </a:cubicBezTo>
                  <a:lnTo>
                    <a:pt x="35" y="18"/>
                  </a:lnTo>
                  <a:cubicBezTo>
                    <a:pt x="35" y="6"/>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p:nvPr/>
          </p:nvSpPr>
          <p:spPr>
            <a:xfrm>
              <a:off x="5402494" y="2829014"/>
              <a:ext cx="2205" cy="161317"/>
            </a:xfrm>
            <a:custGeom>
              <a:rect b="b" l="l" r="r" t="t"/>
              <a:pathLst>
                <a:path extrusionOk="0" h="2561" w="35">
                  <a:moveTo>
                    <a:pt x="18" y="0"/>
                  </a:moveTo>
                  <a:cubicBezTo>
                    <a:pt x="9" y="0"/>
                    <a:pt x="1" y="6"/>
                    <a:pt x="1" y="17"/>
                  </a:cubicBezTo>
                  <a:lnTo>
                    <a:pt x="1" y="2549"/>
                  </a:lnTo>
                  <a:cubicBezTo>
                    <a:pt x="1" y="2549"/>
                    <a:pt x="1" y="2560"/>
                    <a:pt x="12" y="2560"/>
                  </a:cubicBezTo>
                  <a:cubicBezTo>
                    <a:pt x="23" y="2560"/>
                    <a:pt x="23" y="2549"/>
                    <a:pt x="35" y="2549"/>
                  </a:cubicBezTo>
                  <a:lnTo>
                    <a:pt x="35" y="17"/>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2"/>
            <p:cNvSpPr/>
            <p:nvPr/>
          </p:nvSpPr>
          <p:spPr>
            <a:xfrm>
              <a:off x="5352731" y="3059940"/>
              <a:ext cx="64250" cy="185128"/>
            </a:xfrm>
            <a:custGeom>
              <a:rect b="b" l="l" r="r" t="t"/>
              <a:pathLst>
                <a:path extrusionOk="0" h="2939" w="1020">
                  <a:moveTo>
                    <a:pt x="13" y="1"/>
                  </a:moveTo>
                  <a:cubicBezTo>
                    <a:pt x="6" y="1"/>
                    <a:pt x="0" y="9"/>
                    <a:pt x="0" y="17"/>
                  </a:cubicBezTo>
                  <a:cubicBezTo>
                    <a:pt x="0" y="17"/>
                    <a:pt x="0" y="29"/>
                    <a:pt x="12" y="29"/>
                  </a:cubicBezTo>
                  <a:lnTo>
                    <a:pt x="985" y="418"/>
                  </a:lnTo>
                  <a:lnTo>
                    <a:pt x="985" y="2892"/>
                  </a:lnTo>
                  <a:lnTo>
                    <a:pt x="23" y="2652"/>
                  </a:lnTo>
                  <a:cubicBezTo>
                    <a:pt x="20" y="2648"/>
                    <a:pt x="16" y="2647"/>
                    <a:pt x="13" y="2647"/>
                  </a:cubicBezTo>
                  <a:cubicBezTo>
                    <a:pt x="6" y="2647"/>
                    <a:pt x="0" y="2655"/>
                    <a:pt x="0" y="2663"/>
                  </a:cubicBezTo>
                  <a:cubicBezTo>
                    <a:pt x="0" y="2663"/>
                    <a:pt x="0" y="2675"/>
                    <a:pt x="12" y="2675"/>
                  </a:cubicBezTo>
                  <a:lnTo>
                    <a:pt x="1020" y="2938"/>
                  </a:lnTo>
                  <a:lnTo>
                    <a:pt x="1020" y="395"/>
                  </a:lnTo>
                  <a:lnTo>
                    <a:pt x="23" y="6"/>
                  </a:lnTo>
                  <a:cubicBezTo>
                    <a:pt x="20" y="2"/>
                    <a:pt x="16"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a:off x="5453706" y="3094900"/>
              <a:ext cx="71494" cy="174671"/>
            </a:xfrm>
            <a:custGeom>
              <a:rect b="b" l="l" r="r" t="t"/>
              <a:pathLst>
                <a:path extrusionOk="0" h="2773" w="1135">
                  <a:moveTo>
                    <a:pt x="35" y="35"/>
                  </a:moveTo>
                  <a:lnTo>
                    <a:pt x="1101" y="356"/>
                  </a:lnTo>
                  <a:lnTo>
                    <a:pt x="1101" y="2738"/>
                  </a:lnTo>
                  <a:lnTo>
                    <a:pt x="35" y="2486"/>
                  </a:lnTo>
                  <a:lnTo>
                    <a:pt x="35" y="35"/>
                  </a:lnTo>
                  <a:close/>
                  <a:moveTo>
                    <a:pt x="1" y="0"/>
                  </a:moveTo>
                  <a:lnTo>
                    <a:pt x="1" y="2521"/>
                  </a:lnTo>
                  <a:lnTo>
                    <a:pt x="1135" y="2773"/>
                  </a:lnTo>
                  <a:lnTo>
                    <a:pt x="1135" y="33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p:nvPr/>
          </p:nvSpPr>
          <p:spPr>
            <a:xfrm>
              <a:off x="5510713" y="3111845"/>
              <a:ext cx="2268" cy="155585"/>
            </a:xfrm>
            <a:custGeom>
              <a:rect b="b" l="l" r="r" t="t"/>
              <a:pathLst>
                <a:path extrusionOk="0" h="2470" w="36">
                  <a:moveTo>
                    <a:pt x="18" y="1"/>
                  </a:moveTo>
                  <a:cubicBezTo>
                    <a:pt x="9" y="1"/>
                    <a:pt x="1" y="6"/>
                    <a:pt x="1" y="18"/>
                  </a:cubicBezTo>
                  <a:lnTo>
                    <a:pt x="1" y="2446"/>
                  </a:lnTo>
                  <a:cubicBezTo>
                    <a:pt x="1" y="2458"/>
                    <a:pt x="12" y="2469"/>
                    <a:pt x="24" y="2469"/>
                  </a:cubicBezTo>
                  <a:cubicBezTo>
                    <a:pt x="24" y="2469"/>
                    <a:pt x="35" y="2458"/>
                    <a:pt x="35" y="2446"/>
                  </a:cubicBezTo>
                  <a:lnTo>
                    <a:pt x="35" y="18"/>
                  </a:lnTo>
                  <a:cubicBezTo>
                    <a:pt x="35" y="6"/>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2"/>
            <p:cNvSpPr/>
            <p:nvPr/>
          </p:nvSpPr>
          <p:spPr>
            <a:xfrm>
              <a:off x="5402494" y="3079404"/>
              <a:ext cx="1512" cy="161317"/>
            </a:xfrm>
            <a:custGeom>
              <a:rect b="b" l="l" r="r" t="t"/>
              <a:pathLst>
                <a:path extrusionOk="0" h="2561" w="24">
                  <a:moveTo>
                    <a:pt x="12" y="0"/>
                  </a:moveTo>
                  <a:cubicBezTo>
                    <a:pt x="6" y="0"/>
                    <a:pt x="1" y="6"/>
                    <a:pt x="1" y="17"/>
                  </a:cubicBezTo>
                  <a:lnTo>
                    <a:pt x="1" y="2549"/>
                  </a:lnTo>
                  <a:cubicBezTo>
                    <a:pt x="1" y="2549"/>
                    <a:pt x="1" y="2560"/>
                    <a:pt x="12" y="2560"/>
                  </a:cubicBezTo>
                  <a:cubicBezTo>
                    <a:pt x="23" y="2560"/>
                    <a:pt x="23" y="2549"/>
                    <a:pt x="23" y="2549"/>
                  </a:cubicBezTo>
                  <a:lnTo>
                    <a:pt x="23" y="17"/>
                  </a:lnTo>
                  <a:cubicBezTo>
                    <a:pt x="23" y="6"/>
                    <a:pt x="18"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2"/>
            <p:cNvSpPr/>
            <p:nvPr/>
          </p:nvSpPr>
          <p:spPr>
            <a:xfrm>
              <a:off x="5352164" y="3293889"/>
              <a:ext cx="64817" cy="182797"/>
            </a:xfrm>
            <a:custGeom>
              <a:rect b="b" l="l" r="r" t="t"/>
              <a:pathLst>
                <a:path extrusionOk="0" h="2902" w="1029">
                  <a:moveTo>
                    <a:pt x="23" y="1"/>
                  </a:moveTo>
                  <a:cubicBezTo>
                    <a:pt x="7" y="1"/>
                    <a:pt x="1" y="26"/>
                    <a:pt x="21" y="26"/>
                  </a:cubicBezTo>
                  <a:lnTo>
                    <a:pt x="994" y="381"/>
                  </a:lnTo>
                  <a:lnTo>
                    <a:pt x="994" y="2855"/>
                  </a:lnTo>
                  <a:lnTo>
                    <a:pt x="32" y="2638"/>
                  </a:lnTo>
                  <a:cubicBezTo>
                    <a:pt x="21" y="2638"/>
                    <a:pt x="9" y="2649"/>
                    <a:pt x="9" y="2649"/>
                  </a:cubicBezTo>
                  <a:cubicBezTo>
                    <a:pt x="9" y="2661"/>
                    <a:pt x="9" y="2672"/>
                    <a:pt x="21" y="2672"/>
                  </a:cubicBezTo>
                  <a:lnTo>
                    <a:pt x="1029" y="2901"/>
                  </a:lnTo>
                  <a:lnTo>
                    <a:pt x="1029" y="358"/>
                  </a:lnTo>
                  <a:lnTo>
                    <a:pt x="32" y="3"/>
                  </a:lnTo>
                  <a:cubicBezTo>
                    <a:pt x="29" y="1"/>
                    <a:pt x="26"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a:off x="5453706" y="3325070"/>
              <a:ext cx="71494" cy="172530"/>
            </a:xfrm>
            <a:custGeom>
              <a:rect b="b" l="l" r="r" t="t"/>
              <a:pathLst>
                <a:path extrusionOk="0" h="2739" w="1135">
                  <a:moveTo>
                    <a:pt x="35" y="46"/>
                  </a:moveTo>
                  <a:lnTo>
                    <a:pt x="1101" y="321"/>
                  </a:lnTo>
                  <a:lnTo>
                    <a:pt x="1101" y="2693"/>
                  </a:lnTo>
                  <a:lnTo>
                    <a:pt x="35" y="2498"/>
                  </a:lnTo>
                  <a:lnTo>
                    <a:pt x="35" y="46"/>
                  </a:lnTo>
                  <a:close/>
                  <a:moveTo>
                    <a:pt x="1" y="1"/>
                  </a:moveTo>
                  <a:lnTo>
                    <a:pt x="1" y="2521"/>
                  </a:lnTo>
                  <a:lnTo>
                    <a:pt x="1112" y="2738"/>
                  </a:lnTo>
                  <a:lnTo>
                    <a:pt x="1135" y="2738"/>
                  </a:lnTo>
                  <a:lnTo>
                    <a:pt x="1135" y="299"/>
                  </a:lnTo>
                  <a:lnTo>
                    <a:pt x="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p:nvPr/>
          </p:nvSpPr>
          <p:spPr>
            <a:xfrm>
              <a:off x="5510713" y="3340566"/>
              <a:ext cx="2268" cy="154892"/>
            </a:xfrm>
            <a:custGeom>
              <a:rect b="b" l="l" r="r" t="t"/>
              <a:pathLst>
                <a:path extrusionOk="0" h="2459" w="36">
                  <a:moveTo>
                    <a:pt x="18" y="1"/>
                  </a:moveTo>
                  <a:cubicBezTo>
                    <a:pt x="9" y="1"/>
                    <a:pt x="1" y="7"/>
                    <a:pt x="1" y="18"/>
                  </a:cubicBezTo>
                  <a:lnTo>
                    <a:pt x="1" y="2447"/>
                  </a:lnTo>
                  <a:cubicBezTo>
                    <a:pt x="1" y="2447"/>
                    <a:pt x="12" y="2458"/>
                    <a:pt x="24" y="2458"/>
                  </a:cubicBezTo>
                  <a:cubicBezTo>
                    <a:pt x="24" y="2458"/>
                    <a:pt x="35" y="2447"/>
                    <a:pt x="35" y="2447"/>
                  </a:cubicBezTo>
                  <a:lnTo>
                    <a:pt x="35" y="18"/>
                  </a:lnTo>
                  <a:cubicBezTo>
                    <a:pt x="35" y="7"/>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2"/>
            <p:cNvSpPr/>
            <p:nvPr/>
          </p:nvSpPr>
          <p:spPr>
            <a:xfrm>
              <a:off x="5402494" y="3311023"/>
              <a:ext cx="1512" cy="162010"/>
            </a:xfrm>
            <a:custGeom>
              <a:rect b="b" l="l" r="r" t="t"/>
              <a:pathLst>
                <a:path extrusionOk="0" h="2572" w="24">
                  <a:moveTo>
                    <a:pt x="12" y="0"/>
                  </a:moveTo>
                  <a:cubicBezTo>
                    <a:pt x="6" y="0"/>
                    <a:pt x="1" y="6"/>
                    <a:pt x="1" y="17"/>
                  </a:cubicBezTo>
                  <a:lnTo>
                    <a:pt x="1" y="2549"/>
                  </a:lnTo>
                  <a:cubicBezTo>
                    <a:pt x="1" y="2561"/>
                    <a:pt x="1" y="2572"/>
                    <a:pt x="12" y="2572"/>
                  </a:cubicBezTo>
                  <a:cubicBezTo>
                    <a:pt x="23" y="2572"/>
                    <a:pt x="23" y="2561"/>
                    <a:pt x="23" y="2549"/>
                  </a:cubicBezTo>
                  <a:lnTo>
                    <a:pt x="23" y="17"/>
                  </a:lnTo>
                  <a:cubicBezTo>
                    <a:pt x="23" y="6"/>
                    <a:pt x="18"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2"/>
            <p:cNvSpPr/>
            <p:nvPr/>
          </p:nvSpPr>
          <p:spPr>
            <a:xfrm>
              <a:off x="5595184" y="2721677"/>
              <a:ext cx="43337" cy="170514"/>
            </a:xfrm>
            <a:custGeom>
              <a:rect b="b" l="l" r="r" t="t"/>
              <a:pathLst>
                <a:path extrusionOk="0" h="2707" w="688">
                  <a:moveTo>
                    <a:pt x="26" y="1"/>
                  </a:moveTo>
                  <a:cubicBezTo>
                    <a:pt x="9" y="1"/>
                    <a:pt x="2" y="28"/>
                    <a:pt x="12" y="38"/>
                  </a:cubicBezTo>
                  <a:lnTo>
                    <a:pt x="653" y="461"/>
                  </a:lnTo>
                  <a:lnTo>
                    <a:pt x="653" y="2649"/>
                  </a:lnTo>
                  <a:lnTo>
                    <a:pt x="34" y="2329"/>
                  </a:lnTo>
                  <a:cubicBezTo>
                    <a:pt x="12" y="2329"/>
                    <a:pt x="0" y="2351"/>
                    <a:pt x="23" y="2363"/>
                  </a:cubicBezTo>
                  <a:lnTo>
                    <a:pt x="687" y="2707"/>
                  </a:lnTo>
                  <a:lnTo>
                    <a:pt x="687" y="438"/>
                  </a:lnTo>
                  <a:lnTo>
                    <a:pt x="34" y="3"/>
                  </a:lnTo>
                  <a:cubicBezTo>
                    <a:pt x="31" y="2"/>
                    <a:pt x="28" y="1"/>
                    <a:pt x="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2"/>
            <p:cNvSpPr/>
            <p:nvPr/>
          </p:nvSpPr>
          <p:spPr>
            <a:xfrm>
              <a:off x="5661514" y="2761551"/>
              <a:ext cx="47683" cy="167427"/>
            </a:xfrm>
            <a:custGeom>
              <a:rect b="b" l="l" r="r" t="t"/>
              <a:pathLst>
                <a:path extrusionOk="0" h="2658" w="757">
                  <a:moveTo>
                    <a:pt x="35" y="57"/>
                  </a:moveTo>
                  <a:lnTo>
                    <a:pt x="723" y="470"/>
                  </a:lnTo>
                  <a:lnTo>
                    <a:pt x="723" y="2601"/>
                  </a:lnTo>
                  <a:lnTo>
                    <a:pt x="35" y="2245"/>
                  </a:lnTo>
                  <a:lnTo>
                    <a:pt x="35" y="57"/>
                  </a:lnTo>
                  <a:close/>
                  <a:moveTo>
                    <a:pt x="1" y="0"/>
                  </a:moveTo>
                  <a:lnTo>
                    <a:pt x="1" y="2268"/>
                  </a:lnTo>
                  <a:lnTo>
                    <a:pt x="757" y="2658"/>
                  </a:lnTo>
                  <a:lnTo>
                    <a:pt x="757" y="44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2"/>
            <p:cNvSpPr/>
            <p:nvPr/>
          </p:nvSpPr>
          <p:spPr>
            <a:xfrm>
              <a:off x="5699056" y="2784291"/>
              <a:ext cx="2205" cy="139649"/>
            </a:xfrm>
            <a:custGeom>
              <a:rect b="b" l="l" r="r" t="t"/>
              <a:pathLst>
                <a:path extrusionOk="0" h="2217" w="35">
                  <a:moveTo>
                    <a:pt x="18" y="0"/>
                  </a:moveTo>
                  <a:cubicBezTo>
                    <a:pt x="9" y="0"/>
                    <a:pt x="1" y="6"/>
                    <a:pt x="1" y="17"/>
                  </a:cubicBezTo>
                  <a:lnTo>
                    <a:pt x="1" y="2205"/>
                  </a:lnTo>
                  <a:cubicBezTo>
                    <a:pt x="1" y="2217"/>
                    <a:pt x="12" y="2217"/>
                    <a:pt x="24" y="2217"/>
                  </a:cubicBezTo>
                  <a:cubicBezTo>
                    <a:pt x="24" y="2217"/>
                    <a:pt x="35" y="2217"/>
                    <a:pt x="35" y="2205"/>
                  </a:cubicBezTo>
                  <a:lnTo>
                    <a:pt x="35" y="17"/>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2"/>
            <p:cNvSpPr/>
            <p:nvPr/>
          </p:nvSpPr>
          <p:spPr>
            <a:xfrm>
              <a:off x="5628317" y="2743157"/>
              <a:ext cx="2268" cy="143239"/>
            </a:xfrm>
            <a:custGeom>
              <a:rect b="b" l="l" r="r" t="t"/>
              <a:pathLst>
                <a:path extrusionOk="0" h="2274" w="36">
                  <a:moveTo>
                    <a:pt x="18" y="0"/>
                  </a:moveTo>
                  <a:cubicBezTo>
                    <a:pt x="10" y="0"/>
                    <a:pt x="1" y="6"/>
                    <a:pt x="1" y="17"/>
                  </a:cubicBezTo>
                  <a:lnTo>
                    <a:pt x="1" y="2262"/>
                  </a:lnTo>
                  <a:cubicBezTo>
                    <a:pt x="1" y="2274"/>
                    <a:pt x="1" y="2274"/>
                    <a:pt x="12" y="2274"/>
                  </a:cubicBezTo>
                  <a:cubicBezTo>
                    <a:pt x="24" y="2274"/>
                    <a:pt x="35" y="2274"/>
                    <a:pt x="35" y="2262"/>
                  </a:cubicBezTo>
                  <a:lnTo>
                    <a:pt x="35" y="17"/>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2"/>
            <p:cNvSpPr/>
            <p:nvPr/>
          </p:nvSpPr>
          <p:spPr>
            <a:xfrm>
              <a:off x="5595373" y="2930241"/>
              <a:ext cx="43148" cy="165412"/>
            </a:xfrm>
            <a:custGeom>
              <a:rect b="b" l="l" r="r" t="t"/>
              <a:pathLst>
                <a:path extrusionOk="0" h="2626" w="685">
                  <a:moveTo>
                    <a:pt x="23" y="0"/>
                  </a:moveTo>
                  <a:cubicBezTo>
                    <a:pt x="6" y="0"/>
                    <a:pt x="0" y="27"/>
                    <a:pt x="20" y="37"/>
                  </a:cubicBezTo>
                  <a:lnTo>
                    <a:pt x="650" y="381"/>
                  </a:lnTo>
                  <a:lnTo>
                    <a:pt x="650" y="2580"/>
                  </a:lnTo>
                  <a:lnTo>
                    <a:pt x="31" y="2340"/>
                  </a:lnTo>
                  <a:cubicBezTo>
                    <a:pt x="28" y="2338"/>
                    <a:pt x="25" y="2337"/>
                    <a:pt x="22" y="2337"/>
                  </a:cubicBezTo>
                  <a:cubicBezTo>
                    <a:pt x="6" y="2337"/>
                    <a:pt x="0" y="2362"/>
                    <a:pt x="20" y="2362"/>
                  </a:cubicBezTo>
                  <a:lnTo>
                    <a:pt x="684" y="2626"/>
                  </a:lnTo>
                  <a:lnTo>
                    <a:pt x="684" y="358"/>
                  </a:lnTo>
                  <a:lnTo>
                    <a:pt x="31" y="3"/>
                  </a:lnTo>
                  <a:cubicBezTo>
                    <a:pt x="28" y="1"/>
                    <a:pt x="2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p:nvPr/>
          </p:nvSpPr>
          <p:spPr>
            <a:xfrm>
              <a:off x="5661514" y="2962115"/>
              <a:ext cx="47683" cy="160247"/>
            </a:xfrm>
            <a:custGeom>
              <a:rect b="b" l="l" r="r" t="t"/>
              <a:pathLst>
                <a:path extrusionOk="0" h="2544" w="757">
                  <a:moveTo>
                    <a:pt x="35" y="58"/>
                  </a:moveTo>
                  <a:lnTo>
                    <a:pt x="723" y="367"/>
                  </a:lnTo>
                  <a:lnTo>
                    <a:pt x="723" y="2498"/>
                  </a:lnTo>
                  <a:lnTo>
                    <a:pt x="35" y="2234"/>
                  </a:lnTo>
                  <a:lnTo>
                    <a:pt x="35" y="58"/>
                  </a:lnTo>
                  <a:close/>
                  <a:moveTo>
                    <a:pt x="1" y="1"/>
                  </a:moveTo>
                  <a:lnTo>
                    <a:pt x="1" y="2257"/>
                  </a:lnTo>
                  <a:lnTo>
                    <a:pt x="757" y="2544"/>
                  </a:lnTo>
                  <a:lnTo>
                    <a:pt x="757" y="34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2"/>
            <p:cNvSpPr/>
            <p:nvPr/>
          </p:nvSpPr>
          <p:spPr>
            <a:xfrm>
              <a:off x="5699056" y="2979815"/>
              <a:ext cx="2205" cy="139649"/>
            </a:xfrm>
            <a:custGeom>
              <a:rect b="b" l="l" r="r" t="t"/>
              <a:pathLst>
                <a:path extrusionOk="0" h="2217" w="35">
                  <a:moveTo>
                    <a:pt x="18" y="0"/>
                  </a:moveTo>
                  <a:cubicBezTo>
                    <a:pt x="9" y="0"/>
                    <a:pt x="1" y="6"/>
                    <a:pt x="1" y="18"/>
                  </a:cubicBezTo>
                  <a:lnTo>
                    <a:pt x="1" y="2194"/>
                  </a:lnTo>
                  <a:cubicBezTo>
                    <a:pt x="1" y="2206"/>
                    <a:pt x="12" y="2217"/>
                    <a:pt x="24" y="2217"/>
                  </a:cubicBezTo>
                  <a:cubicBezTo>
                    <a:pt x="24" y="2217"/>
                    <a:pt x="35" y="2206"/>
                    <a:pt x="35" y="2194"/>
                  </a:cubicBezTo>
                  <a:lnTo>
                    <a:pt x="35" y="18"/>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2"/>
            <p:cNvSpPr/>
            <p:nvPr/>
          </p:nvSpPr>
          <p:spPr>
            <a:xfrm>
              <a:off x="5628317" y="2948068"/>
              <a:ext cx="2268" cy="143302"/>
            </a:xfrm>
            <a:custGeom>
              <a:rect b="b" l="l" r="r" t="t"/>
              <a:pathLst>
                <a:path extrusionOk="0" h="2275" w="36">
                  <a:moveTo>
                    <a:pt x="18" y="0"/>
                  </a:moveTo>
                  <a:cubicBezTo>
                    <a:pt x="10" y="0"/>
                    <a:pt x="1" y="6"/>
                    <a:pt x="1" y="18"/>
                  </a:cubicBezTo>
                  <a:lnTo>
                    <a:pt x="1" y="2251"/>
                  </a:lnTo>
                  <a:cubicBezTo>
                    <a:pt x="1" y="2263"/>
                    <a:pt x="1" y="2274"/>
                    <a:pt x="12" y="2274"/>
                  </a:cubicBezTo>
                  <a:cubicBezTo>
                    <a:pt x="24" y="2274"/>
                    <a:pt x="35" y="2263"/>
                    <a:pt x="35" y="2251"/>
                  </a:cubicBezTo>
                  <a:lnTo>
                    <a:pt x="35" y="18"/>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2"/>
            <p:cNvSpPr/>
            <p:nvPr/>
          </p:nvSpPr>
          <p:spPr>
            <a:xfrm>
              <a:off x="5595184" y="3157702"/>
              <a:ext cx="43337" cy="158042"/>
            </a:xfrm>
            <a:custGeom>
              <a:rect b="b" l="l" r="r" t="t"/>
              <a:pathLst>
                <a:path extrusionOk="0" h="2509" w="688">
                  <a:moveTo>
                    <a:pt x="34" y="0"/>
                  </a:moveTo>
                  <a:cubicBezTo>
                    <a:pt x="12" y="0"/>
                    <a:pt x="0" y="23"/>
                    <a:pt x="23" y="34"/>
                  </a:cubicBezTo>
                  <a:lnTo>
                    <a:pt x="653" y="275"/>
                  </a:lnTo>
                  <a:lnTo>
                    <a:pt x="653" y="2463"/>
                  </a:lnTo>
                  <a:lnTo>
                    <a:pt x="34" y="2325"/>
                  </a:lnTo>
                  <a:cubicBezTo>
                    <a:pt x="23" y="2325"/>
                    <a:pt x="12" y="2337"/>
                    <a:pt x="12" y="2348"/>
                  </a:cubicBezTo>
                  <a:cubicBezTo>
                    <a:pt x="12" y="2348"/>
                    <a:pt x="12" y="2360"/>
                    <a:pt x="23" y="2360"/>
                  </a:cubicBezTo>
                  <a:lnTo>
                    <a:pt x="687" y="2509"/>
                  </a:lnTo>
                  <a:lnTo>
                    <a:pt x="687" y="252"/>
                  </a:lnTo>
                  <a:lnTo>
                    <a:pt x="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a:off x="5661514" y="3178615"/>
              <a:ext cx="47683" cy="151554"/>
            </a:xfrm>
            <a:custGeom>
              <a:rect b="b" l="l" r="r" t="t"/>
              <a:pathLst>
                <a:path extrusionOk="0" h="2406" w="757">
                  <a:moveTo>
                    <a:pt x="35" y="46"/>
                  </a:moveTo>
                  <a:lnTo>
                    <a:pt x="723" y="229"/>
                  </a:lnTo>
                  <a:lnTo>
                    <a:pt x="723" y="2371"/>
                  </a:lnTo>
                  <a:lnTo>
                    <a:pt x="35" y="2223"/>
                  </a:lnTo>
                  <a:lnTo>
                    <a:pt x="35" y="46"/>
                  </a:lnTo>
                  <a:close/>
                  <a:moveTo>
                    <a:pt x="1" y="0"/>
                  </a:moveTo>
                  <a:lnTo>
                    <a:pt x="1" y="2257"/>
                  </a:lnTo>
                  <a:lnTo>
                    <a:pt x="734" y="2406"/>
                  </a:lnTo>
                  <a:lnTo>
                    <a:pt x="757" y="2406"/>
                  </a:lnTo>
                  <a:lnTo>
                    <a:pt x="757" y="206"/>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2"/>
            <p:cNvSpPr/>
            <p:nvPr/>
          </p:nvSpPr>
          <p:spPr>
            <a:xfrm>
              <a:off x="5699056" y="3189072"/>
              <a:ext cx="2205" cy="139649"/>
            </a:xfrm>
            <a:custGeom>
              <a:rect b="b" l="l" r="r" t="t"/>
              <a:pathLst>
                <a:path extrusionOk="0" h="2217" w="35">
                  <a:moveTo>
                    <a:pt x="18" y="0"/>
                  </a:moveTo>
                  <a:cubicBezTo>
                    <a:pt x="9" y="0"/>
                    <a:pt x="1" y="6"/>
                    <a:pt x="1" y="18"/>
                  </a:cubicBezTo>
                  <a:lnTo>
                    <a:pt x="1" y="2205"/>
                  </a:lnTo>
                  <a:cubicBezTo>
                    <a:pt x="1" y="2205"/>
                    <a:pt x="12" y="2217"/>
                    <a:pt x="12" y="2217"/>
                  </a:cubicBezTo>
                  <a:cubicBezTo>
                    <a:pt x="24" y="2217"/>
                    <a:pt x="35" y="2205"/>
                    <a:pt x="35" y="2205"/>
                  </a:cubicBezTo>
                  <a:lnTo>
                    <a:pt x="35" y="18"/>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2"/>
            <p:cNvSpPr/>
            <p:nvPr/>
          </p:nvSpPr>
          <p:spPr>
            <a:xfrm>
              <a:off x="5628317" y="3169608"/>
              <a:ext cx="2268" cy="143995"/>
            </a:xfrm>
            <a:custGeom>
              <a:rect b="b" l="l" r="r" t="t"/>
              <a:pathLst>
                <a:path extrusionOk="0" h="2286" w="36">
                  <a:moveTo>
                    <a:pt x="18" y="0"/>
                  </a:moveTo>
                  <a:cubicBezTo>
                    <a:pt x="10" y="0"/>
                    <a:pt x="1" y="6"/>
                    <a:pt x="1" y="17"/>
                  </a:cubicBezTo>
                  <a:lnTo>
                    <a:pt x="1" y="2262"/>
                  </a:lnTo>
                  <a:cubicBezTo>
                    <a:pt x="1" y="2274"/>
                    <a:pt x="1" y="2285"/>
                    <a:pt x="12" y="2285"/>
                  </a:cubicBezTo>
                  <a:cubicBezTo>
                    <a:pt x="24" y="2285"/>
                    <a:pt x="35" y="2274"/>
                    <a:pt x="35" y="2262"/>
                  </a:cubicBezTo>
                  <a:lnTo>
                    <a:pt x="35" y="17"/>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2"/>
            <p:cNvSpPr/>
            <p:nvPr/>
          </p:nvSpPr>
          <p:spPr>
            <a:xfrm>
              <a:off x="5595184" y="3363306"/>
              <a:ext cx="43337" cy="158105"/>
            </a:xfrm>
            <a:custGeom>
              <a:rect b="b" l="l" r="r" t="t"/>
              <a:pathLst>
                <a:path extrusionOk="0" h="2510" w="688">
                  <a:moveTo>
                    <a:pt x="34" y="1"/>
                  </a:moveTo>
                  <a:cubicBezTo>
                    <a:pt x="12" y="1"/>
                    <a:pt x="0" y="24"/>
                    <a:pt x="23" y="35"/>
                  </a:cubicBezTo>
                  <a:lnTo>
                    <a:pt x="653" y="276"/>
                  </a:lnTo>
                  <a:lnTo>
                    <a:pt x="653" y="2475"/>
                  </a:lnTo>
                  <a:lnTo>
                    <a:pt x="34" y="2338"/>
                  </a:lnTo>
                  <a:cubicBezTo>
                    <a:pt x="31" y="2334"/>
                    <a:pt x="28" y="2333"/>
                    <a:pt x="25" y="2333"/>
                  </a:cubicBezTo>
                  <a:cubicBezTo>
                    <a:pt x="17" y="2333"/>
                    <a:pt x="12" y="2341"/>
                    <a:pt x="12" y="2349"/>
                  </a:cubicBezTo>
                  <a:cubicBezTo>
                    <a:pt x="12" y="2361"/>
                    <a:pt x="12" y="2361"/>
                    <a:pt x="23" y="2361"/>
                  </a:cubicBezTo>
                  <a:lnTo>
                    <a:pt x="687" y="2509"/>
                  </a:lnTo>
                  <a:lnTo>
                    <a:pt x="687" y="25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2"/>
            <p:cNvSpPr/>
            <p:nvPr/>
          </p:nvSpPr>
          <p:spPr>
            <a:xfrm>
              <a:off x="5661514" y="3384282"/>
              <a:ext cx="47683" cy="150861"/>
            </a:xfrm>
            <a:custGeom>
              <a:rect b="b" l="l" r="r" t="t"/>
              <a:pathLst>
                <a:path extrusionOk="0" h="2395" w="757">
                  <a:moveTo>
                    <a:pt x="35" y="46"/>
                  </a:moveTo>
                  <a:lnTo>
                    <a:pt x="723" y="229"/>
                  </a:lnTo>
                  <a:lnTo>
                    <a:pt x="723" y="2360"/>
                  </a:lnTo>
                  <a:lnTo>
                    <a:pt x="35" y="2222"/>
                  </a:lnTo>
                  <a:lnTo>
                    <a:pt x="35" y="46"/>
                  </a:lnTo>
                  <a:close/>
                  <a:moveTo>
                    <a:pt x="1" y="0"/>
                  </a:moveTo>
                  <a:lnTo>
                    <a:pt x="1" y="2257"/>
                  </a:lnTo>
                  <a:lnTo>
                    <a:pt x="757" y="2394"/>
                  </a:lnTo>
                  <a:lnTo>
                    <a:pt x="757" y="19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2"/>
            <p:cNvSpPr/>
            <p:nvPr/>
          </p:nvSpPr>
          <p:spPr>
            <a:xfrm>
              <a:off x="5699056" y="3394549"/>
              <a:ext cx="2205" cy="139145"/>
            </a:xfrm>
            <a:custGeom>
              <a:rect b="b" l="l" r="r" t="t"/>
              <a:pathLst>
                <a:path extrusionOk="0" h="2209" w="35">
                  <a:moveTo>
                    <a:pt x="18" y="0"/>
                  </a:moveTo>
                  <a:cubicBezTo>
                    <a:pt x="9" y="0"/>
                    <a:pt x="1" y="3"/>
                    <a:pt x="1" y="9"/>
                  </a:cubicBezTo>
                  <a:lnTo>
                    <a:pt x="1" y="2197"/>
                  </a:lnTo>
                  <a:cubicBezTo>
                    <a:pt x="1" y="2208"/>
                    <a:pt x="12" y="2208"/>
                    <a:pt x="12" y="2208"/>
                  </a:cubicBezTo>
                  <a:cubicBezTo>
                    <a:pt x="24" y="2208"/>
                    <a:pt x="35" y="2208"/>
                    <a:pt x="35" y="2197"/>
                  </a:cubicBezTo>
                  <a:lnTo>
                    <a:pt x="35" y="9"/>
                  </a:lnTo>
                  <a:cubicBezTo>
                    <a:pt x="35" y="3"/>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2"/>
            <p:cNvSpPr/>
            <p:nvPr/>
          </p:nvSpPr>
          <p:spPr>
            <a:xfrm>
              <a:off x="5628317" y="3375778"/>
              <a:ext cx="2268" cy="143491"/>
            </a:xfrm>
            <a:custGeom>
              <a:rect b="b" l="l" r="r" t="t"/>
              <a:pathLst>
                <a:path extrusionOk="0" h="2278" w="36">
                  <a:moveTo>
                    <a:pt x="18" y="0"/>
                  </a:moveTo>
                  <a:cubicBezTo>
                    <a:pt x="10" y="0"/>
                    <a:pt x="1" y="3"/>
                    <a:pt x="1" y="9"/>
                  </a:cubicBezTo>
                  <a:lnTo>
                    <a:pt x="1" y="2254"/>
                  </a:lnTo>
                  <a:cubicBezTo>
                    <a:pt x="1" y="2266"/>
                    <a:pt x="1" y="2277"/>
                    <a:pt x="12" y="2277"/>
                  </a:cubicBezTo>
                  <a:cubicBezTo>
                    <a:pt x="24" y="2277"/>
                    <a:pt x="24" y="2266"/>
                    <a:pt x="35" y="2254"/>
                  </a:cubicBezTo>
                  <a:lnTo>
                    <a:pt x="35" y="9"/>
                  </a:lnTo>
                  <a:cubicBezTo>
                    <a:pt x="35" y="3"/>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p:nvPr/>
          </p:nvSpPr>
          <p:spPr>
            <a:xfrm>
              <a:off x="5770677" y="2805393"/>
              <a:ext cx="61226" cy="174860"/>
            </a:xfrm>
            <a:custGeom>
              <a:rect b="b" l="l" r="r" t="t"/>
              <a:pathLst>
                <a:path extrusionOk="0" h="2776" w="972">
                  <a:moveTo>
                    <a:pt x="34" y="1"/>
                  </a:moveTo>
                  <a:cubicBezTo>
                    <a:pt x="15" y="1"/>
                    <a:pt x="1" y="27"/>
                    <a:pt x="21" y="37"/>
                  </a:cubicBezTo>
                  <a:lnTo>
                    <a:pt x="937" y="702"/>
                  </a:lnTo>
                  <a:lnTo>
                    <a:pt x="937" y="2718"/>
                  </a:lnTo>
                  <a:lnTo>
                    <a:pt x="32" y="2179"/>
                  </a:lnTo>
                  <a:cubicBezTo>
                    <a:pt x="32" y="2179"/>
                    <a:pt x="21" y="2179"/>
                    <a:pt x="9" y="2191"/>
                  </a:cubicBezTo>
                  <a:cubicBezTo>
                    <a:pt x="9" y="2202"/>
                    <a:pt x="9" y="2214"/>
                    <a:pt x="21" y="2214"/>
                  </a:cubicBezTo>
                  <a:lnTo>
                    <a:pt x="971" y="2775"/>
                  </a:lnTo>
                  <a:lnTo>
                    <a:pt x="971" y="690"/>
                  </a:lnTo>
                  <a:lnTo>
                    <a:pt x="43" y="3"/>
                  </a:lnTo>
                  <a:cubicBezTo>
                    <a:pt x="40" y="1"/>
                    <a:pt x="37" y="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2"/>
            <p:cNvSpPr/>
            <p:nvPr/>
          </p:nvSpPr>
          <p:spPr>
            <a:xfrm>
              <a:off x="5866487" y="2870463"/>
              <a:ext cx="66454" cy="165349"/>
            </a:xfrm>
            <a:custGeom>
              <a:rect b="b" l="l" r="r" t="t"/>
              <a:pathLst>
                <a:path extrusionOk="0" h="2625" w="1055">
                  <a:moveTo>
                    <a:pt x="35" y="58"/>
                  </a:moveTo>
                  <a:lnTo>
                    <a:pt x="1031" y="677"/>
                  </a:lnTo>
                  <a:lnTo>
                    <a:pt x="1031" y="2567"/>
                  </a:lnTo>
                  <a:lnTo>
                    <a:pt x="35" y="2028"/>
                  </a:lnTo>
                  <a:lnTo>
                    <a:pt x="35" y="58"/>
                  </a:lnTo>
                  <a:close/>
                  <a:moveTo>
                    <a:pt x="0" y="1"/>
                  </a:moveTo>
                  <a:lnTo>
                    <a:pt x="0" y="2051"/>
                  </a:lnTo>
                  <a:lnTo>
                    <a:pt x="1054" y="2624"/>
                  </a:lnTo>
                  <a:lnTo>
                    <a:pt x="1054" y="665"/>
                  </a:lnTo>
                  <a:lnTo>
                    <a:pt x="23" y="1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2"/>
            <p:cNvSpPr/>
            <p:nvPr/>
          </p:nvSpPr>
          <p:spPr>
            <a:xfrm>
              <a:off x="5919840" y="2904793"/>
              <a:ext cx="2268" cy="124531"/>
            </a:xfrm>
            <a:custGeom>
              <a:rect b="b" l="l" r="r" t="t"/>
              <a:pathLst>
                <a:path extrusionOk="0" h="1977" w="36">
                  <a:moveTo>
                    <a:pt x="14" y="0"/>
                  </a:moveTo>
                  <a:cubicBezTo>
                    <a:pt x="7" y="0"/>
                    <a:pt x="1" y="6"/>
                    <a:pt x="1" y="17"/>
                  </a:cubicBezTo>
                  <a:lnTo>
                    <a:pt x="1" y="1965"/>
                  </a:lnTo>
                  <a:cubicBezTo>
                    <a:pt x="1" y="1965"/>
                    <a:pt x="1" y="1976"/>
                    <a:pt x="12" y="1976"/>
                  </a:cubicBezTo>
                  <a:cubicBezTo>
                    <a:pt x="24" y="1976"/>
                    <a:pt x="35" y="1965"/>
                    <a:pt x="35" y="1965"/>
                  </a:cubicBezTo>
                  <a:lnTo>
                    <a:pt x="35" y="17"/>
                  </a:lnTo>
                  <a:cubicBezTo>
                    <a:pt x="30" y="6"/>
                    <a:pt x="21" y="0"/>
                    <a:pt x="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5818110" y="2839849"/>
              <a:ext cx="1512" cy="132468"/>
            </a:xfrm>
            <a:custGeom>
              <a:rect b="b" l="l" r="r" t="t"/>
              <a:pathLst>
                <a:path extrusionOk="0" h="2103" w="24">
                  <a:moveTo>
                    <a:pt x="12" y="0"/>
                  </a:moveTo>
                  <a:cubicBezTo>
                    <a:pt x="6" y="0"/>
                    <a:pt x="1" y="6"/>
                    <a:pt x="1" y="17"/>
                  </a:cubicBezTo>
                  <a:lnTo>
                    <a:pt x="1" y="2079"/>
                  </a:lnTo>
                  <a:cubicBezTo>
                    <a:pt x="1" y="2091"/>
                    <a:pt x="1" y="2102"/>
                    <a:pt x="12" y="2102"/>
                  </a:cubicBezTo>
                  <a:cubicBezTo>
                    <a:pt x="24" y="2102"/>
                    <a:pt x="24" y="2091"/>
                    <a:pt x="24" y="2079"/>
                  </a:cubicBezTo>
                  <a:lnTo>
                    <a:pt x="24" y="17"/>
                  </a:lnTo>
                  <a:cubicBezTo>
                    <a:pt x="24" y="6"/>
                    <a:pt x="18"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5771244" y="3000791"/>
              <a:ext cx="60659" cy="165601"/>
            </a:xfrm>
            <a:custGeom>
              <a:rect b="b" l="l" r="r" t="t"/>
              <a:pathLst>
                <a:path extrusionOk="0" h="2629" w="963">
                  <a:moveTo>
                    <a:pt x="20" y="0"/>
                  </a:moveTo>
                  <a:cubicBezTo>
                    <a:pt x="15" y="0"/>
                    <a:pt x="8" y="5"/>
                    <a:pt x="0" y="5"/>
                  </a:cubicBezTo>
                  <a:cubicBezTo>
                    <a:pt x="0" y="17"/>
                    <a:pt x="0" y="28"/>
                    <a:pt x="12" y="28"/>
                  </a:cubicBezTo>
                  <a:lnTo>
                    <a:pt x="928" y="567"/>
                  </a:lnTo>
                  <a:lnTo>
                    <a:pt x="928" y="2583"/>
                  </a:lnTo>
                  <a:lnTo>
                    <a:pt x="23" y="2182"/>
                  </a:lnTo>
                  <a:cubicBezTo>
                    <a:pt x="23" y="2182"/>
                    <a:pt x="12" y="2182"/>
                    <a:pt x="0" y="2193"/>
                  </a:cubicBezTo>
                  <a:cubicBezTo>
                    <a:pt x="0" y="2193"/>
                    <a:pt x="0" y="2205"/>
                    <a:pt x="12" y="2216"/>
                  </a:cubicBezTo>
                  <a:lnTo>
                    <a:pt x="939" y="2617"/>
                  </a:lnTo>
                  <a:lnTo>
                    <a:pt x="962" y="2629"/>
                  </a:lnTo>
                  <a:lnTo>
                    <a:pt x="962" y="555"/>
                  </a:lnTo>
                  <a:lnTo>
                    <a:pt x="23" y="5"/>
                  </a:lnTo>
                  <a:cubicBezTo>
                    <a:pt x="23" y="1"/>
                    <a:pt x="22"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5866487" y="3051625"/>
              <a:ext cx="66454" cy="156593"/>
            </a:xfrm>
            <a:custGeom>
              <a:rect b="b" l="l" r="r" t="t"/>
              <a:pathLst>
                <a:path extrusionOk="0" h="2486" w="1055">
                  <a:moveTo>
                    <a:pt x="35" y="57"/>
                  </a:moveTo>
                  <a:lnTo>
                    <a:pt x="1020" y="550"/>
                  </a:lnTo>
                  <a:lnTo>
                    <a:pt x="1020" y="2429"/>
                  </a:lnTo>
                  <a:lnTo>
                    <a:pt x="35" y="2028"/>
                  </a:lnTo>
                  <a:lnTo>
                    <a:pt x="35" y="57"/>
                  </a:lnTo>
                  <a:close/>
                  <a:moveTo>
                    <a:pt x="0" y="0"/>
                  </a:moveTo>
                  <a:lnTo>
                    <a:pt x="0" y="2051"/>
                  </a:lnTo>
                  <a:lnTo>
                    <a:pt x="1054" y="2486"/>
                  </a:lnTo>
                  <a:lnTo>
                    <a:pt x="1054" y="527"/>
                  </a:lnTo>
                  <a:lnTo>
                    <a:pt x="23" y="1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5919840" y="3078648"/>
              <a:ext cx="2268" cy="124531"/>
            </a:xfrm>
            <a:custGeom>
              <a:rect b="b" l="l" r="r" t="t"/>
              <a:pathLst>
                <a:path extrusionOk="0" h="1977" w="36">
                  <a:moveTo>
                    <a:pt x="14" y="1"/>
                  </a:moveTo>
                  <a:cubicBezTo>
                    <a:pt x="7" y="1"/>
                    <a:pt x="1" y="6"/>
                    <a:pt x="1" y="18"/>
                  </a:cubicBezTo>
                  <a:lnTo>
                    <a:pt x="1" y="1965"/>
                  </a:lnTo>
                  <a:cubicBezTo>
                    <a:pt x="1" y="1965"/>
                    <a:pt x="1" y="1977"/>
                    <a:pt x="12" y="1977"/>
                  </a:cubicBezTo>
                  <a:cubicBezTo>
                    <a:pt x="24" y="1977"/>
                    <a:pt x="35" y="1965"/>
                    <a:pt x="35" y="1965"/>
                  </a:cubicBezTo>
                  <a:lnTo>
                    <a:pt x="35" y="18"/>
                  </a:lnTo>
                  <a:cubicBezTo>
                    <a:pt x="30" y="6"/>
                    <a:pt x="21"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p:nvPr/>
          </p:nvSpPr>
          <p:spPr>
            <a:xfrm>
              <a:off x="5818110" y="3028129"/>
              <a:ext cx="1512" cy="132468"/>
            </a:xfrm>
            <a:custGeom>
              <a:rect b="b" l="l" r="r" t="t"/>
              <a:pathLst>
                <a:path extrusionOk="0" h="2103" w="24">
                  <a:moveTo>
                    <a:pt x="12" y="1"/>
                  </a:moveTo>
                  <a:cubicBezTo>
                    <a:pt x="6" y="1"/>
                    <a:pt x="1" y="7"/>
                    <a:pt x="1" y="18"/>
                  </a:cubicBezTo>
                  <a:lnTo>
                    <a:pt x="1" y="2080"/>
                  </a:lnTo>
                  <a:cubicBezTo>
                    <a:pt x="1" y="2091"/>
                    <a:pt x="1" y="2103"/>
                    <a:pt x="12" y="2103"/>
                  </a:cubicBezTo>
                  <a:cubicBezTo>
                    <a:pt x="24" y="2103"/>
                    <a:pt x="24" y="2091"/>
                    <a:pt x="24" y="2080"/>
                  </a:cubicBezTo>
                  <a:lnTo>
                    <a:pt x="24" y="18"/>
                  </a:lnTo>
                  <a:cubicBezTo>
                    <a:pt x="24" y="7"/>
                    <a:pt x="18"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2"/>
            <p:cNvSpPr/>
            <p:nvPr/>
          </p:nvSpPr>
          <p:spPr>
            <a:xfrm>
              <a:off x="5770677" y="3213828"/>
              <a:ext cx="61226" cy="154577"/>
            </a:xfrm>
            <a:custGeom>
              <a:rect b="b" l="l" r="r" t="t"/>
              <a:pathLst>
                <a:path extrusionOk="0" h="2454" w="972">
                  <a:moveTo>
                    <a:pt x="23" y="0"/>
                  </a:moveTo>
                  <a:cubicBezTo>
                    <a:pt x="7" y="0"/>
                    <a:pt x="1" y="25"/>
                    <a:pt x="21" y="25"/>
                  </a:cubicBezTo>
                  <a:lnTo>
                    <a:pt x="937" y="404"/>
                  </a:lnTo>
                  <a:lnTo>
                    <a:pt x="937" y="2420"/>
                  </a:lnTo>
                  <a:lnTo>
                    <a:pt x="32" y="2179"/>
                  </a:lnTo>
                  <a:cubicBezTo>
                    <a:pt x="29" y="2177"/>
                    <a:pt x="26" y="2177"/>
                    <a:pt x="23" y="2177"/>
                  </a:cubicBezTo>
                  <a:cubicBezTo>
                    <a:pt x="7" y="2177"/>
                    <a:pt x="1" y="2204"/>
                    <a:pt x="21" y="2213"/>
                  </a:cubicBezTo>
                  <a:lnTo>
                    <a:pt x="948" y="2454"/>
                  </a:lnTo>
                  <a:lnTo>
                    <a:pt x="971" y="2454"/>
                  </a:lnTo>
                  <a:lnTo>
                    <a:pt x="971" y="381"/>
                  </a:lnTo>
                  <a:lnTo>
                    <a:pt x="32" y="3"/>
                  </a:lnTo>
                  <a:cubicBezTo>
                    <a:pt x="29" y="1"/>
                    <a:pt x="26"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2"/>
            <p:cNvSpPr/>
            <p:nvPr/>
          </p:nvSpPr>
          <p:spPr>
            <a:xfrm>
              <a:off x="5866487" y="3247843"/>
              <a:ext cx="66454" cy="144436"/>
            </a:xfrm>
            <a:custGeom>
              <a:rect b="b" l="l" r="r" t="t"/>
              <a:pathLst>
                <a:path extrusionOk="0" h="2293" w="1055">
                  <a:moveTo>
                    <a:pt x="35" y="47"/>
                  </a:moveTo>
                  <a:lnTo>
                    <a:pt x="1020" y="368"/>
                  </a:lnTo>
                  <a:lnTo>
                    <a:pt x="1020" y="2258"/>
                  </a:lnTo>
                  <a:lnTo>
                    <a:pt x="35" y="2029"/>
                  </a:lnTo>
                  <a:lnTo>
                    <a:pt x="35" y="47"/>
                  </a:lnTo>
                  <a:close/>
                  <a:moveTo>
                    <a:pt x="0" y="1"/>
                  </a:moveTo>
                  <a:lnTo>
                    <a:pt x="0" y="2051"/>
                  </a:lnTo>
                  <a:lnTo>
                    <a:pt x="1043" y="2292"/>
                  </a:lnTo>
                  <a:lnTo>
                    <a:pt x="1054" y="2292"/>
                  </a:lnTo>
                  <a:lnTo>
                    <a:pt x="1054" y="345"/>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2"/>
            <p:cNvSpPr/>
            <p:nvPr/>
          </p:nvSpPr>
          <p:spPr>
            <a:xfrm>
              <a:off x="5919840" y="3265543"/>
              <a:ext cx="2268" cy="124531"/>
            </a:xfrm>
            <a:custGeom>
              <a:rect b="b" l="l" r="r" t="t"/>
              <a:pathLst>
                <a:path extrusionOk="0" h="1977" w="36">
                  <a:moveTo>
                    <a:pt x="14" y="1"/>
                  </a:moveTo>
                  <a:cubicBezTo>
                    <a:pt x="7" y="1"/>
                    <a:pt x="1" y="6"/>
                    <a:pt x="1" y="18"/>
                  </a:cubicBezTo>
                  <a:lnTo>
                    <a:pt x="1" y="1954"/>
                  </a:lnTo>
                  <a:cubicBezTo>
                    <a:pt x="1" y="1965"/>
                    <a:pt x="1" y="1977"/>
                    <a:pt x="12" y="1977"/>
                  </a:cubicBezTo>
                  <a:cubicBezTo>
                    <a:pt x="24" y="1977"/>
                    <a:pt x="35" y="1965"/>
                    <a:pt x="35" y="1954"/>
                  </a:cubicBezTo>
                  <a:lnTo>
                    <a:pt x="35" y="18"/>
                  </a:lnTo>
                  <a:cubicBezTo>
                    <a:pt x="30" y="6"/>
                    <a:pt x="21"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2"/>
            <p:cNvSpPr/>
            <p:nvPr/>
          </p:nvSpPr>
          <p:spPr>
            <a:xfrm>
              <a:off x="5818110" y="3232347"/>
              <a:ext cx="1512" cy="132468"/>
            </a:xfrm>
            <a:custGeom>
              <a:rect b="b" l="l" r="r" t="t"/>
              <a:pathLst>
                <a:path extrusionOk="0" h="2103" w="24">
                  <a:moveTo>
                    <a:pt x="12" y="1"/>
                  </a:moveTo>
                  <a:cubicBezTo>
                    <a:pt x="6" y="1"/>
                    <a:pt x="1" y="6"/>
                    <a:pt x="1" y="18"/>
                  </a:cubicBezTo>
                  <a:lnTo>
                    <a:pt x="1" y="2091"/>
                  </a:lnTo>
                  <a:cubicBezTo>
                    <a:pt x="1" y="2091"/>
                    <a:pt x="1" y="2103"/>
                    <a:pt x="12" y="2103"/>
                  </a:cubicBezTo>
                  <a:cubicBezTo>
                    <a:pt x="24" y="2103"/>
                    <a:pt x="24" y="2091"/>
                    <a:pt x="24" y="2091"/>
                  </a:cubicBezTo>
                  <a:lnTo>
                    <a:pt x="24" y="18"/>
                  </a:lnTo>
                  <a:cubicBezTo>
                    <a:pt x="24" y="6"/>
                    <a:pt x="18"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2"/>
            <p:cNvSpPr/>
            <p:nvPr/>
          </p:nvSpPr>
          <p:spPr>
            <a:xfrm>
              <a:off x="5771244" y="3405888"/>
              <a:ext cx="60659" cy="151617"/>
            </a:xfrm>
            <a:custGeom>
              <a:rect b="b" l="l" r="r" t="t"/>
              <a:pathLst>
                <a:path extrusionOk="0" h="2407" w="963">
                  <a:moveTo>
                    <a:pt x="23" y="1"/>
                  </a:moveTo>
                  <a:cubicBezTo>
                    <a:pt x="12" y="1"/>
                    <a:pt x="12" y="12"/>
                    <a:pt x="0" y="12"/>
                  </a:cubicBezTo>
                  <a:cubicBezTo>
                    <a:pt x="0" y="24"/>
                    <a:pt x="0" y="35"/>
                    <a:pt x="12" y="35"/>
                  </a:cubicBezTo>
                  <a:lnTo>
                    <a:pt x="928" y="344"/>
                  </a:lnTo>
                  <a:lnTo>
                    <a:pt x="928" y="2360"/>
                  </a:lnTo>
                  <a:lnTo>
                    <a:pt x="23" y="2189"/>
                  </a:lnTo>
                  <a:cubicBezTo>
                    <a:pt x="20" y="2185"/>
                    <a:pt x="16" y="2184"/>
                    <a:pt x="13" y="2184"/>
                  </a:cubicBezTo>
                  <a:cubicBezTo>
                    <a:pt x="6" y="2184"/>
                    <a:pt x="0" y="2192"/>
                    <a:pt x="0" y="2200"/>
                  </a:cubicBezTo>
                  <a:cubicBezTo>
                    <a:pt x="0" y="2212"/>
                    <a:pt x="12" y="2212"/>
                    <a:pt x="12" y="2212"/>
                  </a:cubicBezTo>
                  <a:lnTo>
                    <a:pt x="939" y="2395"/>
                  </a:lnTo>
                  <a:lnTo>
                    <a:pt x="962" y="2406"/>
                  </a:lnTo>
                  <a:lnTo>
                    <a:pt x="962" y="321"/>
                  </a:lnTo>
                  <a:lnTo>
                    <a:pt x="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2"/>
            <p:cNvSpPr/>
            <p:nvPr/>
          </p:nvSpPr>
          <p:spPr>
            <a:xfrm>
              <a:off x="5866487" y="3434045"/>
              <a:ext cx="66454" cy="140783"/>
            </a:xfrm>
            <a:custGeom>
              <a:rect b="b" l="l" r="r" t="t"/>
              <a:pathLst>
                <a:path extrusionOk="0" h="2235" w="1055">
                  <a:moveTo>
                    <a:pt x="35" y="46"/>
                  </a:moveTo>
                  <a:lnTo>
                    <a:pt x="1020" y="298"/>
                  </a:lnTo>
                  <a:lnTo>
                    <a:pt x="1020" y="2188"/>
                  </a:lnTo>
                  <a:lnTo>
                    <a:pt x="23" y="2028"/>
                  </a:lnTo>
                  <a:lnTo>
                    <a:pt x="35" y="46"/>
                  </a:lnTo>
                  <a:close/>
                  <a:moveTo>
                    <a:pt x="0" y="0"/>
                  </a:moveTo>
                  <a:lnTo>
                    <a:pt x="0" y="2051"/>
                  </a:lnTo>
                  <a:lnTo>
                    <a:pt x="1054" y="2234"/>
                  </a:lnTo>
                  <a:lnTo>
                    <a:pt x="1054" y="275"/>
                  </a:lnTo>
                  <a:lnTo>
                    <a:pt x="12" y="1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2"/>
            <p:cNvSpPr/>
            <p:nvPr/>
          </p:nvSpPr>
          <p:spPr>
            <a:xfrm>
              <a:off x="5919840" y="3448092"/>
              <a:ext cx="2268" cy="124531"/>
            </a:xfrm>
            <a:custGeom>
              <a:rect b="b" l="l" r="r" t="t"/>
              <a:pathLst>
                <a:path extrusionOk="0" h="1977" w="36">
                  <a:moveTo>
                    <a:pt x="14" y="1"/>
                  </a:moveTo>
                  <a:cubicBezTo>
                    <a:pt x="7" y="1"/>
                    <a:pt x="1" y="7"/>
                    <a:pt x="1" y="18"/>
                  </a:cubicBezTo>
                  <a:lnTo>
                    <a:pt x="1" y="1965"/>
                  </a:lnTo>
                  <a:cubicBezTo>
                    <a:pt x="1" y="1977"/>
                    <a:pt x="1" y="1977"/>
                    <a:pt x="12" y="1977"/>
                  </a:cubicBezTo>
                  <a:cubicBezTo>
                    <a:pt x="24" y="1977"/>
                    <a:pt x="24" y="1977"/>
                    <a:pt x="35" y="1965"/>
                  </a:cubicBezTo>
                  <a:lnTo>
                    <a:pt x="35" y="18"/>
                  </a:lnTo>
                  <a:cubicBezTo>
                    <a:pt x="30" y="7"/>
                    <a:pt x="21"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2"/>
            <p:cNvSpPr/>
            <p:nvPr/>
          </p:nvSpPr>
          <p:spPr>
            <a:xfrm>
              <a:off x="5817417" y="3422139"/>
              <a:ext cx="2205" cy="132468"/>
            </a:xfrm>
            <a:custGeom>
              <a:rect b="b" l="l" r="r" t="t"/>
              <a:pathLst>
                <a:path extrusionOk="0" h="2103" w="35">
                  <a:moveTo>
                    <a:pt x="17" y="0"/>
                  </a:moveTo>
                  <a:cubicBezTo>
                    <a:pt x="9" y="0"/>
                    <a:pt x="0" y="6"/>
                    <a:pt x="0" y="18"/>
                  </a:cubicBezTo>
                  <a:lnTo>
                    <a:pt x="0" y="2080"/>
                  </a:lnTo>
                  <a:cubicBezTo>
                    <a:pt x="0" y="2091"/>
                    <a:pt x="12" y="2102"/>
                    <a:pt x="23" y="2102"/>
                  </a:cubicBezTo>
                  <a:cubicBezTo>
                    <a:pt x="35" y="2102"/>
                    <a:pt x="35" y="2091"/>
                    <a:pt x="35" y="2080"/>
                  </a:cubicBezTo>
                  <a:lnTo>
                    <a:pt x="35" y="18"/>
                  </a:lnTo>
                  <a:cubicBezTo>
                    <a:pt x="35" y="6"/>
                    <a:pt x="26"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2"/>
            <p:cNvSpPr/>
            <p:nvPr/>
          </p:nvSpPr>
          <p:spPr>
            <a:xfrm>
              <a:off x="5076514" y="2418627"/>
              <a:ext cx="96564" cy="236150"/>
            </a:xfrm>
            <a:custGeom>
              <a:rect b="b" l="l" r="r" t="t"/>
              <a:pathLst>
                <a:path extrusionOk="0" h="3749" w="1533">
                  <a:moveTo>
                    <a:pt x="27" y="1"/>
                  </a:moveTo>
                  <a:cubicBezTo>
                    <a:pt x="15" y="1"/>
                    <a:pt x="1" y="27"/>
                    <a:pt x="21" y="37"/>
                  </a:cubicBezTo>
                  <a:lnTo>
                    <a:pt x="1487" y="965"/>
                  </a:lnTo>
                  <a:lnTo>
                    <a:pt x="1498" y="3692"/>
                  </a:lnTo>
                  <a:lnTo>
                    <a:pt x="44" y="2924"/>
                  </a:lnTo>
                  <a:cubicBezTo>
                    <a:pt x="40" y="2922"/>
                    <a:pt x="37" y="2922"/>
                    <a:pt x="35" y="2922"/>
                  </a:cubicBezTo>
                  <a:cubicBezTo>
                    <a:pt x="18" y="2922"/>
                    <a:pt x="12" y="2949"/>
                    <a:pt x="32" y="2958"/>
                  </a:cubicBezTo>
                  <a:lnTo>
                    <a:pt x="1533" y="3749"/>
                  </a:lnTo>
                  <a:lnTo>
                    <a:pt x="1521" y="954"/>
                  </a:lnTo>
                  <a:lnTo>
                    <a:pt x="1521" y="942"/>
                  </a:lnTo>
                  <a:lnTo>
                    <a:pt x="32" y="3"/>
                  </a:lnTo>
                  <a:cubicBezTo>
                    <a:pt x="31" y="1"/>
                    <a:pt x="29"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p:nvPr/>
          </p:nvSpPr>
          <p:spPr>
            <a:xfrm>
              <a:off x="5191788" y="2488799"/>
              <a:ext cx="99650" cy="221536"/>
            </a:xfrm>
            <a:custGeom>
              <a:rect b="b" l="l" r="r" t="t"/>
              <a:pathLst>
                <a:path extrusionOk="0" h="3517" w="1582">
                  <a:moveTo>
                    <a:pt x="35" y="57"/>
                  </a:moveTo>
                  <a:lnTo>
                    <a:pt x="1536" y="951"/>
                  </a:lnTo>
                  <a:lnTo>
                    <a:pt x="1547" y="3460"/>
                  </a:lnTo>
                  <a:lnTo>
                    <a:pt x="46" y="2761"/>
                  </a:lnTo>
                  <a:lnTo>
                    <a:pt x="35" y="57"/>
                  </a:lnTo>
                  <a:close/>
                  <a:moveTo>
                    <a:pt x="1" y="0"/>
                  </a:moveTo>
                  <a:lnTo>
                    <a:pt x="12" y="2772"/>
                  </a:lnTo>
                  <a:lnTo>
                    <a:pt x="12" y="2784"/>
                  </a:lnTo>
                  <a:lnTo>
                    <a:pt x="1581" y="3517"/>
                  </a:lnTo>
                  <a:lnTo>
                    <a:pt x="1570" y="939"/>
                  </a:lnTo>
                  <a:lnTo>
                    <a:pt x="35" y="1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2"/>
            <p:cNvSpPr/>
            <p:nvPr/>
          </p:nvSpPr>
          <p:spPr>
            <a:xfrm>
              <a:off x="5273362" y="2538562"/>
              <a:ext cx="2898" cy="163837"/>
            </a:xfrm>
            <a:custGeom>
              <a:rect b="b" l="l" r="r" t="t"/>
              <a:pathLst>
                <a:path extrusionOk="0" h="2601" w="46">
                  <a:moveTo>
                    <a:pt x="23" y="1"/>
                  </a:moveTo>
                  <a:cubicBezTo>
                    <a:pt x="11" y="1"/>
                    <a:pt x="0" y="1"/>
                    <a:pt x="0" y="12"/>
                  </a:cubicBezTo>
                  <a:lnTo>
                    <a:pt x="11" y="2589"/>
                  </a:lnTo>
                  <a:cubicBezTo>
                    <a:pt x="11" y="2589"/>
                    <a:pt x="23" y="2601"/>
                    <a:pt x="23" y="2601"/>
                  </a:cubicBezTo>
                  <a:cubicBezTo>
                    <a:pt x="34" y="2601"/>
                    <a:pt x="46" y="2589"/>
                    <a:pt x="46" y="2589"/>
                  </a:cubicBezTo>
                  <a:lnTo>
                    <a:pt x="34" y="12"/>
                  </a:lnTo>
                  <a:cubicBezTo>
                    <a:pt x="34" y="1"/>
                    <a:pt x="23"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2"/>
            <p:cNvSpPr/>
            <p:nvPr/>
          </p:nvSpPr>
          <p:spPr>
            <a:xfrm>
              <a:off x="5152104" y="2466437"/>
              <a:ext cx="3653" cy="178262"/>
            </a:xfrm>
            <a:custGeom>
              <a:rect b="b" l="l" r="r" t="t"/>
              <a:pathLst>
                <a:path extrusionOk="0" h="2830" w="58">
                  <a:moveTo>
                    <a:pt x="23" y="0"/>
                  </a:moveTo>
                  <a:cubicBezTo>
                    <a:pt x="12" y="0"/>
                    <a:pt x="1" y="11"/>
                    <a:pt x="1" y="11"/>
                  </a:cubicBezTo>
                  <a:lnTo>
                    <a:pt x="23" y="2818"/>
                  </a:lnTo>
                  <a:cubicBezTo>
                    <a:pt x="23" y="2818"/>
                    <a:pt x="23" y="2829"/>
                    <a:pt x="35" y="2829"/>
                  </a:cubicBezTo>
                  <a:cubicBezTo>
                    <a:pt x="46" y="2829"/>
                    <a:pt x="58" y="2818"/>
                    <a:pt x="58" y="2818"/>
                  </a:cubicBezTo>
                  <a:lnTo>
                    <a:pt x="35" y="11"/>
                  </a:lnTo>
                  <a:cubicBezTo>
                    <a:pt x="35" y="0"/>
                    <a:pt x="3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2"/>
            <p:cNvSpPr/>
            <p:nvPr/>
          </p:nvSpPr>
          <p:spPr>
            <a:xfrm>
              <a:off x="5077774" y="2685772"/>
              <a:ext cx="96060" cy="224433"/>
            </a:xfrm>
            <a:custGeom>
              <a:rect b="b" l="l" r="r" t="t"/>
              <a:pathLst>
                <a:path extrusionOk="0" h="3563" w="1525">
                  <a:moveTo>
                    <a:pt x="35" y="0"/>
                  </a:moveTo>
                  <a:cubicBezTo>
                    <a:pt x="24" y="0"/>
                    <a:pt x="12" y="0"/>
                    <a:pt x="12" y="12"/>
                  </a:cubicBezTo>
                  <a:cubicBezTo>
                    <a:pt x="1" y="12"/>
                    <a:pt x="12" y="23"/>
                    <a:pt x="12" y="35"/>
                  </a:cubicBezTo>
                  <a:lnTo>
                    <a:pt x="1478" y="779"/>
                  </a:lnTo>
                  <a:lnTo>
                    <a:pt x="1490" y="3517"/>
                  </a:lnTo>
                  <a:lnTo>
                    <a:pt x="35" y="2921"/>
                  </a:lnTo>
                  <a:cubicBezTo>
                    <a:pt x="24" y="2921"/>
                    <a:pt x="1" y="2944"/>
                    <a:pt x="24" y="2956"/>
                  </a:cubicBezTo>
                  <a:lnTo>
                    <a:pt x="1524" y="3563"/>
                  </a:lnTo>
                  <a:lnTo>
                    <a:pt x="1513" y="779"/>
                  </a:lnTo>
                  <a:lnTo>
                    <a:pt x="1513" y="768"/>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2"/>
            <p:cNvSpPr/>
            <p:nvPr/>
          </p:nvSpPr>
          <p:spPr>
            <a:xfrm>
              <a:off x="5193237" y="2742023"/>
              <a:ext cx="98894" cy="210072"/>
            </a:xfrm>
            <a:custGeom>
              <a:rect b="b" l="l" r="r" t="t"/>
              <a:pathLst>
                <a:path extrusionOk="0" h="3335" w="1570">
                  <a:moveTo>
                    <a:pt x="35" y="58"/>
                  </a:moveTo>
                  <a:lnTo>
                    <a:pt x="1524" y="780"/>
                  </a:lnTo>
                  <a:lnTo>
                    <a:pt x="1536" y="3289"/>
                  </a:lnTo>
                  <a:lnTo>
                    <a:pt x="35" y="2762"/>
                  </a:lnTo>
                  <a:lnTo>
                    <a:pt x="35" y="58"/>
                  </a:lnTo>
                  <a:close/>
                  <a:moveTo>
                    <a:pt x="1" y="1"/>
                  </a:moveTo>
                  <a:lnTo>
                    <a:pt x="12" y="2773"/>
                  </a:lnTo>
                  <a:lnTo>
                    <a:pt x="12" y="2785"/>
                  </a:lnTo>
                  <a:lnTo>
                    <a:pt x="1570" y="3334"/>
                  </a:lnTo>
                  <a:lnTo>
                    <a:pt x="1558" y="768"/>
                  </a:lnTo>
                  <a:lnTo>
                    <a:pt x="1558" y="75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2"/>
            <p:cNvSpPr/>
            <p:nvPr/>
          </p:nvSpPr>
          <p:spPr>
            <a:xfrm>
              <a:off x="5274055" y="2782464"/>
              <a:ext cx="2961" cy="163837"/>
            </a:xfrm>
            <a:custGeom>
              <a:rect b="b" l="l" r="r" t="t"/>
              <a:pathLst>
                <a:path extrusionOk="0" h="2601" w="47">
                  <a:moveTo>
                    <a:pt x="23" y="0"/>
                  </a:moveTo>
                  <a:cubicBezTo>
                    <a:pt x="12" y="0"/>
                    <a:pt x="0" y="12"/>
                    <a:pt x="0" y="12"/>
                  </a:cubicBezTo>
                  <a:lnTo>
                    <a:pt x="12" y="2589"/>
                  </a:lnTo>
                  <a:cubicBezTo>
                    <a:pt x="12" y="2601"/>
                    <a:pt x="23" y="2601"/>
                    <a:pt x="35" y="2601"/>
                  </a:cubicBezTo>
                  <a:cubicBezTo>
                    <a:pt x="35" y="2601"/>
                    <a:pt x="46" y="2601"/>
                    <a:pt x="46" y="2589"/>
                  </a:cubicBezTo>
                  <a:lnTo>
                    <a:pt x="35" y="12"/>
                  </a:lnTo>
                  <a:cubicBezTo>
                    <a:pt x="35" y="12"/>
                    <a:pt x="3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2"/>
            <p:cNvSpPr/>
            <p:nvPr/>
          </p:nvSpPr>
          <p:spPr>
            <a:xfrm>
              <a:off x="5153553" y="2724701"/>
              <a:ext cx="2961" cy="178325"/>
            </a:xfrm>
            <a:custGeom>
              <a:rect b="b" l="l" r="r" t="t"/>
              <a:pathLst>
                <a:path extrusionOk="0" h="2831" w="47">
                  <a:moveTo>
                    <a:pt x="12" y="1"/>
                  </a:moveTo>
                  <a:cubicBezTo>
                    <a:pt x="0" y="1"/>
                    <a:pt x="0" y="1"/>
                    <a:pt x="0" y="12"/>
                  </a:cubicBezTo>
                  <a:lnTo>
                    <a:pt x="12" y="2807"/>
                  </a:lnTo>
                  <a:cubicBezTo>
                    <a:pt x="12" y="2819"/>
                    <a:pt x="23" y="2830"/>
                    <a:pt x="23" y="2830"/>
                  </a:cubicBezTo>
                  <a:cubicBezTo>
                    <a:pt x="35" y="2830"/>
                    <a:pt x="46" y="2819"/>
                    <a:pt x="46" y="2807"/>
                  </a:cubicBezTo>
                  <a:lnTo>
                    <a:pt x="35" y="12"/>
                  </a:lnTo>
                  <a:cubicBezTo>
                    <a:pt x="35" y="1"/>
                    <a:pt x="23"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2"/>
            <p:cNvSpPr/>
            <p:nvPr/>
          </p:nvSpPr>
          <p:spPr>
            <a:xfrm>
              <a:off x="5078719" y="2982209"/>
              <a:ext cx="96564" cy="210891"/>
            </a:xfrm>
            <a:custGeom>
              <a:rect b="b" l="l" r="r" t="t"/>
              <a:pathLst>
                <a:path extrusionOk="0" h="3348" w="1533">
                  <a:moveTo>
                    <a:pt x="23" y="0"/>
                  </a:moveTo>
                  <a:cubicBezTo>
                    <a:pt x="6" y="0"/>
                    <a:pt x="0" y="27"/>
                    <a:pt x="20" y="37"/>
                  </a:cubicBezTo>
                  <a:lnTo>
                    <a:pt x="1486" y="564"/>
                  </a:lnTo>
                  <a:lnTo>
                    <a:pt x="1498" y="3302"/>
                  </a:lnTo>
                  <a:lnTo>
                    <a:pt x="43" y="2924"/>
                  </a:lnTo>
                  <a:cubicBezTo>
                    <a:pt x="40" y="2922"/>
                    <a:pt x="37" y="2921"/>
                    <a:pt x="34" y="2921"/>
                  </a:cubicBezTo>
                  <a:cubicBezTo>
                    <a:pt x="18" y="2921"/>
                    <a:pt x="12" y="2948"/>
                    <a:pt x="31" y="2958"/>
                  </a:cubicBezTo>
                  <a:lnTo>
                    <a:pt x="1532" y="3347"/>
                  </a:lnTo>
                  <a:lnTo>
                    <a:pt x="1532" y="3347"/>
                  </a:lnTo>
                  <a:lnTo>
                    <a:pt x="1521" y="552"/>
                  </a:lnTo>
                  <a:lnTo>
                    <a:pt x="1521" y="541"/>
                  </a:lnTo>
                  <a:lnTo>
                    <a:pt x="31" y="2"/>
                  </a:lnTo>
                  <a:cubicBezTo>
                    <a:pt x="28" y="1"/>
                    <a:pt x="2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2"/>
            <p:cNvSpPr/>
            <p:nvPr/>
          </p:nvSpPr>
          <p:spPr>
            <a:xfrm>
              <a:off x="5193930" y="3022019"/>
              <a:ext cx="98957" cy="196340"/>
            </a:xfrm>
            <a:custGeom>
              <a:rect b="b" l="l" r="r" t="t"/>
              <a:pathLst>
                <a:path extrusionOk="0" h="3117" w="1571">
                  <a:moveTo>
                    <a:pt x="35" y="46"/>
                  </a:moveTo>
                  <a:lnTo>
                    <a:pt x="1536" y="562"/>
                  </a:lnTo>
                  <a:lnTo>
                    <a:pt x="1536" y="3070"/>
                  </a:lnTo>
                  <a:lnTo>
                    <a:pt x="47" y="2761"/>
                  </a:lnTo>
                  <a:lnTo>
                    <a:pt x="35" y="46"/>
                  </a:lnTo>
                  <a:close/>
                  <a:moveTo>
                    <a:pt x="1" y="1"/>
                  </a:moveTo>
                  <a:lnTo>
                    <a:pt x="12" y="2773"/>
                  </a:lnTo>
                  <a:lnTo>
                    <a:pt x="12" y="2784"/>
                  </a:lnTo>
                  <a:lnTo>
                    <a:pt x="1570" y="3116"/>
                  </a:lnTo>
                  <a:lnTo>
                    <a:pt x="1559" y="550"/>
                  </a:lnTo>
                  <a:lnTo>
                    <a:pt x="1559" y="539"/>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2"/>
            <p:cNvSpPr/>
            <p:nvPr/>
          </p:nvSpPr>
          <p:spPr>
            <a:xfrm>
              <a:off x="5275503" y="3050176"/>
              <a:ext cx="2205" cy="164593"/>
            </a:xfrm>
            <a:custGeom>
              <a:rect b="b" l="l" r="r" t="t"/>
              <a:pathLst>
                <a:path extrusionOk="0" h="2613" w="35">
                  <a:moveTo>
                    <a:pt x="12" y="0"/>
                  </a:moveTo>
                  <a:cubicBezTo>
                    <a:pt x="0" y="0"/>
                    <a:pt x="0" y="12"/>
                    <a:pt x="0" y="23"/>
                  </a:cubicBezTo>
                  <a:lnTo>
                    <a:pt x="0" y="2589"/>
                  </a:lnTo>
                  <a:cubicBezTo>
                    <a:pt x="12" y="2601"/>
                    <a:pt x="12" y="2612"/>
                    <a:pt x="23" y="2612"/>
                  </a:cubicBezTo>
                  <a:cubicBezTo>
                    <a:pt x="35" y="2612"/>
                    <a:pt x="35" y="2601"/>
                    <a:pt x="35" y="2589"/>
                  </a:cubicBezTo>
                  <a:lnTo>
                    <a:pt x="35" y="23"/>
                  </a:lnTo>
                  <a:cubicBezTo>
                    <a:pt x="35" y="12"/>
                    <a:pt x="23"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2"/>
            <p:cNvSpPr/>
            <p:nvPr/>
          </p:nvSpPr>
          <p:spPr>
            <a:xfrm>
              <a:off x="5154245" y="3009736"/>
              <a:ext cx="2961" cy="178325"/>
            </a:xfrm>
            <a:custGeom>
              <a:rect b="b" l="l" r="r" t="t"/>
              <a:pathLst>
                <a:path extrusionOk="0" h="2831" w="47">
                  <a:moveTo>
                    <a:pt x="12" y="1"/>
                  </a:moveTo>
                  <a:cubicBezTo>
                    <a:pt x="12" y="1"/>
                    <a:pt x="1" y="12"/>
                    <a:pt x="1" y="12"/>
                  </a:cubicBezTo>
                  <a:lnTo>
                    <a:pt x="12" y="2819"/>
                  </a:lnTo>
                  <a:cubicBezTo>
                    <a:pt x="12" y="2819"/>
                    <a:pt x="24" y="2830"/>
                    <a:pt x="35" y="2830"/>
                  </a:cubicBezTo>
                  <a:cubicBezTo>
                    <a:pt x="47" y="2830"/>
                    <a:pt x="47" y="2819"/>
                    <a:pt x="47" y="2819"/>
                  </a:cubicBezTo>
                  <a:lnTo>
                    <a:pt x="35" y="12"/>
                  </a:lnTo>
                  <a:cubicBezTo>
                    <a:pt x="35" y="12"/>
                    <a:pt x="2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2"/>
            <p:cNvSpPr/>
            <p:nvPr/>
          </p:nvSpPr>
          <p:spPr>
            <a:xfrm>
              <a:off x="5079412" y="3245575"/>
              <a:ext cx="96564" cy="203647"/>
            </a:xfrm>
            <a:custGeom>
              <a:rect b="b" l="l" r="r" t="t"/>
              <a:pathLst>
                <a:path extrusionOk="0" h="3233" w="1533">
                  <a:moveTo>
                    <a:pt x="23" y="0"/>
                  </a:moveTo>
                  <a:cubicBezTo>
                    <a:pt x="6" y="0"/>
                    <a:pt x="1" y="26"/>
                    <a:pt x="20" y="26"/>
                  </a:cubicBezTo>
                  <a:lnTo>
                    <a:pt x="1487" y="461"/>
                  </a:lnTo>
                  <a:lnTo>
                    <a:pt x="1498" y="3187"/>
                  </a:lnTo>
                  <a:lnTo>
                    <a:pt x="43" y="2924"/>
                  </a:lnTo>
                  <a:cubicBezTo>
                    <a:pt x="40" y="2922"/>
                    <a:pt x="37" y="2921"/>
                    <a:pt x="35" y="2921"/>
                  </a:cubicBezTo>
                  <a:cubicBezTo>
                    <a:pt x="18" y="2921"/>
                    <a:pt x="12" y="2948"/>
                    <a:pt x="32" y="2958"/>
                  </a:cubicBezTo>
                  <a:lnTo>
                    <a:pt x="1533" y="3233"/>
                  </a:lnTo>
                  <a:lnTo>
                    <a:pt x="1521" y="438"/>
                  </a:lnTo>
                  <a:lnTo>
                    <a:pt x="1521" y="426"/>
                  </a:lnTo>
                  <a:lnTo>
                    <a:pt x="32" y="3"/>
                  </a:lnTo>
                  <a:cubicBezTo>
                    <a:pt x="29" y="1"/>
                    <a:pt x="26"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2"/>
            <p:cNvSpPr/>
            <p:nvPr/>
          </p:nvSpPr>
          <p:spPr>
            <a:xfrm>
              <a:off x="5194686" y="3276756"/>
              <a:ext cx="98894" cy="188340"/>
            </a:xfrm>
            <a:custGeom>
              <a:rect b="b" l="l" r="r" t="t"/>
              <a:pathLst>
                <a:path extrusionOk="0" h="2990" w="1570">
                  <a:moveTo>
                    <a:pt x="35" y="46"/>
                  </a:moveTo>
                  <a:lnTo>
                    <a:pt x="1535" y="447"/>
                  </a:lnTo>
                  <a:lnTo>
                    <a:pt x="1547" y="2956"/>
                  </a:lnTo>
                  <a:lnTo>
                    <a:pt x="46" y="2749"/>
                  </a:lnTo>
                  <a:lnTo>
                    <a:pt x="35" y="46"/>
                  </a:lnTo>
                  <a:close/>
                  <a:moveTo>
                    <a:pt x="0" y="0"/>
                  </a:moveTo>
                  <a:lnTo>
                    <a:pt x="12" y="2772"/>
                  </a:lnTo>
                  <a:lnTo>
                    <a:pt x="12" y="2784"/>
                  </a:lnTo>
                  <a:lnTo>
                    <a:pt x="1558" y="2990"/>
                  </a:lnTo>
                  <a:lnTo>
                    <a:pt x="1570" y="2990"/>
                  </a:lnTo>
                  <a:lnTo>
                    <a:pt x="1570" y="435"/>
                  </a:lnTo>
                  <a:lnTo>
                    <a:pt x="1570" y="424"/>
                  </a:lnTo>
                  <a:lnTo>
                    <a:pt x="23" y="1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2"/>
            <p:cNvSpPr/>
            <p:nvPr/>
          </p:nvSpPr>
          <p:spPr>
            <a:xfrm>
              <a:off x="5276196" y="3299118"/>
              <a:ext cx="2961" cy="163837"/>
            </a:xfrm>
            <a:custGeom>
              <a:rect b="b" l="l" r="r" t="t"/>
              <a:pathLst>
                <a:path extrusionOk="0" h="2601" w="47">
                  <a:moveTo>
                    <a:pt x="12" y="0"/>
                  </a:moveTo>
                  <a:cubicBezTo>
                    <a:pt x="12" y="0"/>
                    <a:pt x="1" y="0"/>
                    <a:pt x="1" y="12"/>
                  </a:cubicBezTo>
                  <a:lnTo>
                    <a:pt x="12" y="2589"/>
                  </a:lnTo>
                  <a:cubicBezTo>
                    <a:pt x="12" y="2601"/>
                    <a:pt x="12" y="2601"/>
                    <a:pt x="24" y="2601"/>
                  </a:cubicBezTo>
                  <a:cubicBezTo>
                    <a:pt x="35" y="2601"/>
                    <a:pt x="47" y="2601"/>
                    <a:pt x="47" y="2589"/>
                  </a:cubicBezTo>
                  <a:lnTo>
                    <a:pt x="35" y="12"/>
                  </a:lnTo>
                  <a:cubicBezTo>
                    <a:pt x="35" y="0"/>
                    <a:pt x="24"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2"/>
            <p:cNvSpPr/>
            <p:nvPr/>
          </p:nvSpPr>
          <p:spPr>
            <a:xfrm>
              <a:off x="5155001" y="3267370"/>
              <a:ext cx="2961" cy="178262"/>
            </a:xfrm>
            <a:custGeom>
              <a:rect b="b" l="l" r="r" t="t"/>
              <a:pathLst>
                <a:path extrusionOk="0" h="2830" w="47">
                  <a:moveTo>
                    <a:pt x="23" y="0"/>
                  </a:moveTo>
                  <a:cubicBezTo>
                    <a:pt x="12" y="0"/>
                    <a:pt x="0" y="12"/>
                    <a:pt x="0" y="12"/>
                  </a:cubicBezTo>
                  <a:lnTo>
                    <a:pt x="23" y="2807"/>
                  </a:lnTo>
                  <a:cubicBezTo>
                    <a:pt x="23" y="2818"/>
                    <a:pt x="23" y="2830"/>
                    <a:pt x="35" y="2830"/>
                  </a:cubicBezTo>
                  <a:cubicBezTo>
                    <a:pt x="46" y="2830"/>
                    <a:pt x="46" y="2818"/>
                    <a:pt x="46" y="2807"/>
                  </a:cubicBezTo>
                  <a:lnTo>
                    <a:pt x="35" y="12"/>
                  </a:lnTo>
                  <a:cubicBezTo>
                    <a:pt x="35" y="12"/>
                    <a:pt x="3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2"/>
            <p:cNvSpPr/>
            <p:nvPr/>
          </p:nvSpPr>
          <p:spPr>
            <a:xfrm>
              <a:off x="4883698" y="3208158"/>
              <a:ext cx="116909" cy="218008"/>
            </a:xfrm>
            <a:custGeom>
              <a:rect b="b" l="l" r="r" t="t"/>
              <a:pathLst>
                <a:path extrusionOk="0" h="3461" w="1856">
                  <a:moveTo>
                    <a:pt x="103" y="35"/>
                  </a:moveTo>
                  <a:lnTo>
                    <a:pt x="1799" y="413"/>
                  </a:lnTo>
                  <a:lnTo>
                    <a:pt x="1822" y="3426"/>
                  </a:lnTo>
                  <a:lnTo>
                    <a:pt x="35" y="3174"/>
                  </a:lnTo>
                  <a:lnTo>
                    <a:pt x="103" y="35"/>
                  </a:lnTo>
                  <a:close/>
                  <a:moveTo>
                    <a:pt x="69" y="1"/>
                  </a:moveTo>
                  <a:lnTo>
                    <a:pt x="0" y="3197"/>
                  </a:lnTo>
                  <a:lnTo>
                    <a:pt x="0" y="3208"/>
                  </a:lnTo>
                  <a:lnTo>
                    <a:pt x="1833" y="3460"/>
                  </a:lnTo>
                  <a:lnTo>
                    <a:pt x="1856" y="3460"/>
                  </a:lnTo>
                  <a:lnTo>
                    <a:pt x="1833" y="402"/>
                  </a:lnTo>
                  <a:lnTo>
                    <a:pt x="1833" y="390"/>
                  </a:lnTo>
                  <a:lnTo>
                    <a:pt x="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2"/>
            <p:cNvSpPr/>
            <p:nvPr/>
          </p:nvSpPr>
          <p:spPr>
            <a:xfrm>
              <a:off x="4740078" y="3172127"/>
              <a:ext cx="124153" cy="236024"/>
            </a:xfrm>
            <a:custGeom>
              <a:rect b="b" l="l" r="r" t="t"/>
              <a:pathLst>
                <a:path extrusionOk="0" h="3747" w="1971">
                  <a:moveTo>
                    <a:pt x="24" y="0"/>
                  </a:moveTo>
                  <a:cubicBezTo>
                    <a:pt x="12" y="0"/>
                    <a:pt x="1" y="0"/>
                    <a:pt x="1" y="12"/>
                  </a:cubicBezTo>
                  <a:cubicBezTo>
                    <a:pt x="1" y="23"/>
                    <a:pt x="1" y="23"/>
                    <a:pt x="12" y="35"/>
                  </a:cubicBezTo>
                  <a:lnTo>
                    <a:pt x="1902" y="493"/>
                  </a:lnTo>
                  <a:lnTo>
                    <a:pt x="1937" y="3700"/>
                  </a:lnTo>
                  <a:lnTo>
                    <a:pt x="1937" y="3700"/>
                  </a:lnTo>
                  <a:lnTo>
                    <a:pt x="46" y="3471"/>
                  </a:lnTo>
                  <a:cubicBezTo>
                    <a:pt x="35" y="3471"/>
                    <a:pt x="35" y="3483"/>
                    <a:pt x="35" y="3494"/>
                  </a:cubicBezTo>
                  <a:cubicBezTo>
                    <a:pt x="24" y="3494"/>
                    <a:pt x="35" y="3505"/>
                    <a:pt x="46" y="3505"/>
                  </a:cubicBezTo>
                  <a:lnTo>
                    <a:pt x="1948" y="3735"/>
                  </a:lnTo>
                  <a:lnTo>
                    <a:pt x="1971" y="3746"/>
                  </a:lnTo>
                  <a:lnTo>
                    <a:pt x="1937" y="481"/>
                  </a:lnTo>
                  <a:lnTo>
                    <a:pt x="1937" y="470"/>
                  </a:lnTo>
                  <a:lnTo>
                    <a:pt x="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2"/>
            <p:cNvSpPr/>
            <p:nvPr/>
          </p:nvSpPr>
          <p:spPr>
            <a:xfrm>
              <a:off x="4983287" y="3229827"/>
              <a:ext cx="4346" cy="193442"/>
            </a:xfrm>
            <a:custGeom>
              <a:rect b="b" l="l" r="r" t="t"/>
              <a:pathLst>
                <a:path extrusionOk="0" h="3071" w="69">
                  <a:moveTo>
                    <a:pt x="23" y="1"/>
                  </a:moveTo>
                  <a:cubicBezTo>
                    <a:pt x="11" y="1"/>
                    <a:pt x="0" y="1"/>
                    <a:pt x="0" y="12"/>
                  </a:cubicBezTo>
                  <a:lnTo>
                    <a:pt x="34" y="3059"/>
                  </a:lnTo>
                  <a:cubicBezTo>
                    <a:pt x="34" y="3059"/>
                    <a:pt x="34" y="3071"/>
                    <a:pt x="46" y="3071"/>
                  </a:cubicBezTo>
                  <a:cubicBezTo>
                    <a:pt x="57" y="3071"/>
                    <a:pt x="69" y="3059"/>
                    <a:pt x="69" y="3059"/>
                  </a:cubicBezTo>
                  <a:lnTo>
                    <a:pt x="34" y="12"/>
                  </a:lnTo>
                  <a:cubicBezTo>
                    <a:pt x="34" y="1"/>
                    <a:pt x="34"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2"/>
            <p:cNvSpPr/>
            <p:nvPr/>
          </p:nvSpPr>
          <p:spPr>
            <a:xfrm>
              <a:off x="4845463" y="3198080"/>
              <a:ext cx="3653" cy="207174"/>
            </a:xfrm>
            <a:custGeom>
              <a:rect b="b" l="l" r="r" t="t"/>
              <a:pathLst>
                <a:path extrusionOk="0" h="3289" w="58">
                  <a:moveTo>
                    <a:pt x="12" y="1"/>
                  </a:moveTo>
                  <a:cubicBezTo>
                    <a:pt x="0" y="1"/>
                    <a:pt x="0" y="1"/>
                    <a:pt x="0" y="12"/>
                  </a:cubicBezTo>
                  <a:lnTo>
                    <a:pt x="23" y="3265"/>
                  </a:lnTo>
                  <a:cubicBezTo>
                    <a:pt x="23" y="3277"/>
                    <a:pt x="34" y="3288"/>
                    <a:pt x="34" y="3288"/>
                  </a:cubicBezTo>
                  <a:cubicBezTo>
                    <a:pt x="46" y="3288"/>
                    <a:pt x="57" y="3277"/>
                    <a:pt x="57" y="3265"/>
                  </a:cubicBezTo>
                  <a:lnTo>
                    <a:pt x="34" y="12"/>
                  </a:lnTo>
                  <a:cubicBezTo>
                    <a:pt x="34" y="1"/>
                    <a:pt x="23"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2"/>
            <p:cNvSpPr/>
            <p:nvPr/>
          </p:nvSpPr>
          <p:spPr>
            <a:xfrm>
              <a:off x="4510601" y="2073876"/>
              <a:ext cx="140090" cy="305250"/>
            </a:xfrm>
            <a:custGeom>
              <a:rect b="b" l="l" r="r" t="t"/>
              <a:pathLst>
                <a:path extrusionOk="0" h="4846" w="2224">
                  <a:moveTo>
                    <a:pt x="35" y="58"/>
                  </a:moveTo>
                  <a:lnTo>
                    <a:pt x="2177" y="1352"/>
                  </a:lnTo>
                  <a:lnTo>
                    <a:pt x="2189" y="4789"/>
                  </a:lnTo>
                  <a:lnTo>
                    <a:pt x="47" y="3689"/>
                  </a:lnTo>
                  <a:lnTo>
                    <a:pt x="35" y="58"/>
                  </a:lnTo>
                  <a:close/>
                  <a:moveTo>
                    <a:pt x="1" y="0"/>
                  </a:moveTo>
                  <a:lnTo>
                    <a:pt x="12" y="3689"/>
                  </a:lnTo>
                  <a:lnTo>
                    <a:pt x="12" y="3700"/>
                  </a:lnTo>
                  <a:lnTo>
                    <a:pt x="2223" y="4846"/>
                  </a:lnTo>
                  <a:lnTo>
                    <a:pt x="2212" y="1341"/>
                  </a:lnTo>
                  <a:lnTo>
                    <a:pt x="35" y="2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2"/>
            <p:cNvSpPr/>
            <p:nvPr/>
          </p:nvSpPr>
          <p:spPr>
            <a:xfrm>
              <a:off x="4300652" y="1936051"/>
              <a:ext cx="170325" cy="349280"/>
            </a:xfrm>
            <a:custGeom>
              <a:rect b="b" l="l" r="r" t="t"/>
              <a:pathLst>
                <a:path extrusionOk="0" h="5545" w="2704">
                  <a:moveTo>
                    <a:pt x="35" y="69"/>
                  </a:moveTo>
                  <a:lnTo>
                    <a:pt x="2669" y="1799"/>
                  </a:lnTo>
                  <a:lnTo>
                    <a:pt x="2669" y="5488"/>
                  </a:lnTo>
                  <a:lnTo>
                    <a:pt x="46" y="4021"/>
                  </a:lnTo>
                  <a:lnTo>
                    <a:pt x="35" y="69"/>
                  </a:lnTo>
                  <a:close/>
                  <a:moveTo>
                    <a:pt x="0" y="0"/>
                  </a:moveTo>
                  <a:lnTo>
                    <a:pt x="12" y="4033"/>
                  </a:lnTo>
                  <a:lnTo>
                    <a:pt x="12" y="4044"/>
                  </a:lnTo>
                  <a:lnTo>
                    <a:pt x="2704" y="5545"/>
                  </a:lnTo>
                  <a:lnTo>
                    <a:pt x="2704" y="1787"/>
                  </a:lnTo>
                  <a:lnTo>
                    <a:pt x="2704" y="177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2"/>
            <p:cNvSpPr/>
            <p:nvPr/>
          </p:nvSpPr>
          <p:spPr>
            <a:xfrm>
              <a:off x="4631103" y="2147450"/>
              <a:ext cx="2961" cy="224496"/>
            </a:xfrm>
            <a:custGeom>
              <a:rect b="b" l="l" r="r" t="t"/>
              <a:pathLst>
                <a:path extrusionOk="0" h="3564" w="47">
                  <a:moveTo>
                    <a:pt x="24" y="1"/>
                  </a:moveTo>
                  <a:cubicBezTo>
                    <a:pt x="12" y="1"/>
                    <a:pt x="1" y="12"/>
                    <a:pt x="1" y="24"/>
                  </a:cubicBezTo>
                  <a:lnTo>
                    <a:pt x="12" y="3540"/>
                  </a:lnTo>
                  <a:cubicBezTo>
                    <a:pt x="12" y="3552"/>
                    <a:pt x="24" y="3563"/>
                    <a:pt x="24" y="3563"/>
                  </a:cubicBezTo>
                  <a:cubicBezTo>
                    <a:pt x="35" y="3563"/>
                    <a:pt x="47" y="3552"/>
                    <a:pt x="47" y="3540"/>
                  </a:cubicBezTo>
                  <a:lnTo>
                    <a:pt x="35" y="24"/>
                  </a:lnTo>
                  <a:cubicBezTo>
                    <a:pt x="35" y="12"/>
                    <a:pt x="35"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2"/>
            <p:cNvSpPr/>
            <p:nvPr/>
          </p:nvSpPr>
          <p:spPr>
            <a:xfrm>
              <a:off x="4453594" y="2037782"/>
              <a:ext cx="2961" cy="237472"/>
            </a:xfrm>
            <a:custGeom>
              <a:rect b="b" l="l" r="r" t="t"/>
              <a:pathLst>
                <a:path extrusionOk="0" h="3770" w="47">
                  <a:moveTo>
                    <a:pt x="24" y="1"/>
                  </a:moveTo>
                  <a:cubicBezTo>
                    <a:pt x="12" y="1"/>
                    <a:pt x="1" y="12"/>
                    <a:pt x="1" y="24"/>
                  </a:cubicBezTo>
                  <a:lnTo>
                    <a:pt x="12" y="3758"/>
                  </a:lnTo>
                  <a:cubicBezTo>
                    <a:pt x="12" y="3769"/>
                    <a:pt x="24" y="3769"/>
                    <a:pt x="35" y="3769"/>
                  </a:cubicBezTo>
                  <a:cubicBezTo>
                    <a:pt x="35" y="3769"/>
                    <a:pt x="47" y="3769"/>
                    <a:pt x="47" y="3758"/>
                  </a:cubicBezTo>
                  <a:lnTo>
                    <a:pt x="35" y="24"/>
                  </a:lnTo>
                  <a:cubicBezTo>
                    <a:pt x="35" y="12"/>
                    <a:pt x="35"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2"/>
            <p:cNvSpPr/>
            <p:nvPr/>
          </p:nvSpPr>
          <p:spPr>
            <a:xfrm>
              <a:off x="4511357" y="2411572"/>
              <a:ext cx="140027" cy="288683"/>
            </a:xfrm>
            <a:custGeom>
              <a:rect b="b" l="l" r="r" t="t"/>
              <a:pathLst>
                <a:path extrusionOk="0" h="4583" w="2223">
                  <a:moveTo>
                    <a:pt x="35" y="58"/>
                  </a:moveTo>
                  <a:lnTo>
                    <a:pt x="2177" y="1100"/>
                  </a:lnTo>
                  <a:lnTo>
                    <a:pt x="2188" y="4537"/>
                  </a:lnTo>
                  <a:lnTo>
                    <a:pt x="2188" y="4537"/>
                  </a:lnTo>
                  <a:lnTo>
                    <a:pt x="46" y="3678"/>
                  </a:lnTo>
                  <a:lnTo>
                    <a:pt x="35" y="58"/>
                  </a:lnTo>
                  <a:close/>
                  <a:moveTo>
                    <a:pt x="0" y="0"/>
                  </a:moveTo>
                  <a:lnTo>
                    <a:pt x="12" y="3689"/>
                  </a:lnTo>
                  <a:lnTo>
                    <a:pt x="12" y="3700"/>
                  </a:lnTo>
                  <a:lnTo>
                    <a:pt x="2200" y="4571"/>
                  </a:lnTo>
                  <a:lnTo>
                    <a:pt x="2223" y="4583"/>
                  </a:lnTo>
                  <a:lnTo>
                    <a:pt x="2211" y="1089"/>
                  </a:lnTo>
                  <a:lnTo>
                    <a:pt x="2211" y="1077"/>
                  </a:lnTo>
                  <a:lnTo>
                    <a:pt x="23" y="1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2"/>
            <p:cNvSpPr/>
            <p:nvPr/>
          </p:nvSpPr>
          <p:spPr>
            <a:xfrm>
              <a:off x="4301345" y="2299006"/>
              <a:ext cx="170388" cy="328367"/>
            </a:xfrm>
            <a:custGeom>
              <a:rect b="b" l="l" r="r" t="t"/>
              <a:pathLst>
                <a:path extrusionOk="0" h="5213" w="2705">
                  <a:moveTo>
                    <a:pt x="35" y="58"/>
                  </a:moveTo>
                  <a:lnTo>
                    <a:pt x="2670" y="1467"/>
                  </a:lnTo>
                  <a:lnTo>
                    <a:pt x="2670" y="5167"/>
                  </a:lnTo>
                  <a:lnTo>
                    <a:pt x="47" y="4010"/>
                  </a:lnTo>
                  <a:lnTo>
                    <a:pt x="35" y="58"/>
                  </a:lnTo>
                  <a:close/>
                  <a:moveTo>
                    <a:pt x="1" y="0"/>
                  </a:moveTo>
                  <a:lnTo>
                    <a:pt x="12" y="4021"/>
                  </a:lnTo>
                  <a:lnTo>
                    <a:pt x="12" y="4033"/>
                  </a:lnTo>
                  <a:lnTo>
                    <a:pt x="2704" y="5213"/>
                  </a:lnTo>
                  <a:lnTo>
                    <a:pt x="2704" y="1455"/>
                  </a:lnTo>
                  <a:lnTo>
                    <a:pt x="2704" y="144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2"/>
            <p:cNvSpPr/>
            <p:nvPr/>
          </p:nvSpPr>
          <p:spPr>
            <a:xfrm>
              <a:off x="4631859" y="2470720"/>
              <a:ext cx="2961" cy="224496"/>
            </a:xfrm>
            <a:custGeom>
              <a:rect b="b" l="l" r="r" t="t"/>
              <a:pathLst>
                <a:path extrusionOk="0" h="3564" w="47">
                  <a:moveTo>
                    <a:pt x="23" y="1"/>
                  </a:moveTo>
                  <a:cubicBezTo>
                    <a:pt x="12" y="1"/>
                    <a:pt x="0" y="12"/>
                    <a:pt x="0" y="24"/>
                  </a:cubicBezTo>
                  <a:lnTo>
                    <a:pt x="12" y="3540"/>
                  </a:lnTo>
                  <a:cubicBezTo>
                    <a:pt x="12" y="3552"/>
                    <a:pt x="23" y="3563"/>
                    <a:pt x="23" y="3563"/>
                  </a:cubicBezTo>
                  <a:cubicBezTo>
                    <a:pt x="35" y="3563"/>
                    <a:pt x="46" y="3552"/>
                    <a:pt x="46" y="3540"/>
                  </a:cubicBezTo>
                  <a:lnTo>
                    <a:pt x="35" y="24"/>
                  </a:lnTo>
                  <a:cubicBezTo>
                    <a:pt x="35" y="12"/>
                    <a:pt x="35"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2"/>
            <p:cNvSpPr/>
            <p:nvPr/>
          </p:nvSpPr>
          <p:spPr>
            <a:xfrm>
              <a:off x="4454350" y="2381966"/>
              <a:ext cx="2961" cy="237472"/>
            </a:xfrm>
            <a:custGeom>
              <a:rect b="b" l="l" r="r" t="t"/>
              <a:pathLst>
                <a:path extrusionOk="0" h="3770" w="47">
                  <a:moveTo>
                    <a:pt x="23" y="1"/>
                  </a:moveTo>
                  <a:cubicBezTo>
                    <a:pt x="12" y="1"/>
                    <a:pt x="0" y="12"/>
                    <a:pt x="0" y="24"/>
                  </a:cubicBezTo>
                  <a:lnTo>
                    <a:pt x="12" y="3758"/>
                  </a:lnTo>
                  <a:cubicBezTo>
                    <a:pt x="12" y="3758"/>
                    <a:pt x="23" y="3770"/>
                    <a:pt x="35" y="3770"/>
                  </a:cubicBezTo>
                  <a:cubicBezTo>
                    <a:pt x="35" y="3770"/>
                    <a:pt x="46" y="3758"/>
                    <a:pt x="46" y="3758"/>
                  </a:cubicBezTo>
                  <a:lnTo>
                    <a:pt x="35" y="24"/>
                  </a:lnTo>
                  <a:cubicBezTo>
                    <a:pt x="35" y="12"/>
                    <a:pt x="35"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p:nvPr/>
          </p:nvSpPr>
          <p:spPr>
            <a:xfrm>
              <a:off x="4512050" y="2796196"/>
              <a:ext cx="140090" cy="268463"/>
            </a:xfrm>
            <a:custGeom>
              <a:rect b="b" l="l" r="r" t="t"/>
              <a:pathLst>
                <a:path extrusionOk="0" h="4262" w="2224">
                  <a:moveTo>
                    <a:pt x="35" y="57"/>
                  </a:moveTo>
                  <a:lnTo>
                    <a:pt x="2177" y="779"/>
                  </a:lnTo>
                  <a:lnTo>
                    <a:pt x="2189" y="4227"/>
                  </a:lnTo>
                  <a:lnTo>
                    <a:pt x="47" y="3677"/>
                  </a:lnTo>
                  <a:lnTo>
                    <a:pt x="35" y="57"/>
                  </a:lnTo>
                  <a:close/>
                  <a:moveTo>
                    <a:pt x="1" y="0"/>
                  </a:moveTo>
                  <a:lnTo>
                    <a:pt x="12" y="3689"/>
                  </a:lnTo>
                  <a:lnTo>
                    <a:pt x="12" y="3700"/>
                  </a:lnTo>
                  <a:lnTo>
                    <a:pt x="2200" y="4261"/>
                  </a:lnTo>
                  <a:lnTo>
                    <a:pt x="2223" y="4261"/>
                  </a:lnTo>
                  <a:lnTo>
                    <a:pt x="2212" y="768"/>
                  </a:lnTo>
                  <a:lnTo>
                    <a:pt x="2212" y="756"/>
                  </a:lnTo>
                  <a:lnTo>
                    <a:pt x="24" y="1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2"/>
            <p:cNvSpPr/>
            <p:nvPr/>
          </p:nvSpPr>
          <p:spPr>
            <a:xfrm>
              <a:off x="4302793" y="2716071"/>
              <a:ext cx="169632" cy="302415"/>
            </a:xfrm>
            <a:custGeom>
              <a:rect b="b" l="l" r="r" t="t"/>
              <a:pathLst>
                <a:path extrusionOk="0" h="4801" w="2693">
                  <a:moveTo>
                    <a:pt x="24" y="46"/>
                  </a:moveTo>
                  <a:lnTo>
                    <a:pt x="2658" y="1054"/>
                  </a:lnTo>
                  <a:lnTo>
                    <a:pt x="2670" y="4754"/>
                  </a:lnTo>
                  <a:lnTo>
                    <a:pt x="35" y="3998"/>
                  </a:lnTo>
                  <a:lnTo>
                    <a:pt x="24" y="46"/>
                  </a:lnTo>
                  <a:close/>
                  <a:moveTo>
                    <a:pt x="1" y="1"/>
                  </a:moveTo>
                  <a:lnTo>
                    <a:pt x="1" y="4010"/>
                  </a:lnTo>
                  <a:lnTo>
                    <a:pt x="1" y="4021"/>
                  </a:lnTo>
                  <a:lnTo>
                    <a:pt x="2681" y="4789"/>
                  </a:lnTo>
                  <a:lnTo>
                    <a:pt x="2693" y="4800"/>
                  </a:lnTo>
                  <a:lnTo>
                    <a:pt x="2693" y="1043"/>
                  </a:lnTo>
                  <a:lnTo>
                    <a:pt x="2693" y="1031"/>
                  </a:lnTo>
                  <a:lnTo>
                    <a:pt x="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2"/>
            <p:cNvSpPr/>
            <p:nvPr/>
          </p:nvSpPr>
          <p:spPr>
            <a:xfrm>
              <a:off x="4632552" y="2838022"/>
              <a:ext cx="2961" cy="223740"/>
            </a:xfrm>
            <a:custGeom>
              <a:rect b="b" l="l" r="r" t="t"/>
              <a:pathLst>
                <a:path extrusionOk="0" h="3552" w="47">
                  <a:moveTo>
                    <a:pt x="24" y="0"/>
                  </a:moveTo>
                  <a:cubicBezTo>
                    <a:pt x="12" y="0"/>
                    <a:pt x="1" y="12"/>
                    <a:pt x="1" y="23"/>
                  </a:cubicBezTo>
                  <a:lnTo>
                    <a:pt x="12" y="3540"/>
                  </a:lnTo>
                  <a:cubicBezTo>
                    <a:pt x="12" y="3552"/>
                    <a:pt x="24" y="3552"/>
                    <a:pt x="24" y="3552"/>
                  </a:cubicBezTo>
                  <a:cubicBezTo>
                    <a:pt x="35" y="3552"/>
                    <a:pt x="47" y="3552"/>
                    <a:pt x="47" y="3540"/>
                  </a:cubicBezTo>
                  <a:lnTo>
                    <a:pt x="35" y="23"/>
                  </a:lnTo>
                  <a:cubicBezTo>
                    <a:pt x="35" y="12"/>
                    <a:pt x="35"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2"/>
            <p:cNvSpPr/>
            <p:nvPr/>
          </p:nvSpPr>
          <p:spPr>
            <a:xfrm>
              <a:off x="4455799" y="2775220"/>
              <a:ext cx="2205" cy="237472"/>
            </a:xfrm>
            <a:custGeom>
              <a:rect b="b" l="l" r="r" t="t"/>
              <a:pathLst>
                <a:path extrusionOk="0" h="3770" w="35">
                  <a:moveTo>
                    <a:pt x="12" y="1"/>
                  </a:moveTo>
                  <a:cubicBezTo>
                    <a:pt x="0" y="1"/>
                    <a:pt x="0" y="12"/>
                    <a:pt x="0" y="24"/>
                  </a:cubicBezTo>
                  <a:lnTo>
                    <a:pt x="0" y="3747"/>
                  </a:lnTo>
                  <a:cubicBezTo>
                    <a:pt x="0" y="3758"/>
                    <a:pt x="12" y="3770"/>
                    <a:pt x="23" y="3770"/>
                  </a:cubicBezTo>
                  <a:cubicBezTo>
                    <a:pt x="35" y="3770"/>
                    <a:pt x="35" y="3758"/>
                    <a:pt x="35" y="3747"/>
                  </a:cubicBezTo>
                  <a:lnTo>
                    <a:pt x="35" y="24"/>
                  </a:lnTo>
                  <a:cubicBezTo>
                    <a:pt x="35" y="12"/>
                    <a:pt x="23"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2"/>
            <p:cNvSpPr/>
            <p:nvPr/>
          </p:nvSpPr>
          <p:spPr>
            <a:xfrm>
              <a:off x="4512806" y="3125199"/>
              <a:ext cx="140027" cy="254039"/>
            </a:xfrm>
            <a:custGeom>
              <a:rect b="b" l="l" r="r" t="t"/>
              <a:pathLst>
                <a:path extrusionOk="0" h="4033" w="2223">
                  <a:moveTo>
                    <a:pt x="35" y="46"/>
                  </a:moveTo>
                  <a:lnTo>
                    <a:pt x="2177" y="550"/>
                  </a:lnTo>
                  <a:lnTo>
                    <a:pt x="2188" y="3998"/>
                  </a:lnTo>
                  <a:lnTo>
                    <a:pt x="46" y="3678"/>
                  </a:lnTo>
                  <a:lnTo>
                    <a:pt x="35" y="46"/>
                  </a:lnTo>
                  <a:close/>
                  <a:moveTo>
                    <a:pt x="0" y="1"/>
                  </a:moveTo>
                  <a:lnTo>
                    <a:pt x="12" y="3689"/>
                  </a:lnTo>
                  <a:lnTo>
                    <a:pt x="12" y="3701"/>
                  </a:lnTo>
                  <a:lnTo>
                    <a:pt x="2200" y="4033"/>
                  </a:lnTo>
                  <a:lnTo>
                    <a:pt x="2223" y="4033"/>
                  </a:lnTo>
                  <a:lnTo>
                    <a:pt x="2211" y="539"/>
                  </a:lnTo>
                  <a:lnTo>
                    <a:pt x="2211" y="528"/>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2"/>
            <p:cNvSpPr/>
            <p:nvPr/>
          </p:nvSpPr>
          <p:spPr>
            <a:xfrm>
              <a:off x="4303549" y="3067499"/>
              <a:ext cx="169632" cy="283644"/>
            </a:xfrm>
            <a:custGeom>
              <a:rect b="b" l="l" r="r" t="t"/>
              <a:pathLst>
                <a:path extrusionOk="0" h="4503" w="2693">
                  <a:moveTo>
                    <a:pt x="23" y="46"/>
                  </a:moveTo>
                  <a:lnTo>
                    <a:pt x="2658" y="768"/>
                  </a:lnTo>
                  <a:lnTo>
                    <a:pt x="2669" y="4468"/>
                  </a:lnTo>
                  <a:lnTo>
                    <a:pt x="35" y="3998"/>
                  </a:lnTo>
                  <a:lnTo>
                    <a:pt x="23" y="46"/>
                  </a:lnTo>
                  <a:close/>
                  <a:moveTo>
                    <a:pt x="0" y="0"/>
                  </a:moveTo>
                  <a:lnTo>
                    <a:pt x="0" y="4021"/>
                  </a:lnTo>
                  <a:lnTo>
                    <a:pt x="0" y="4032"/>
                  </a:lnTo>
                  <a:lnTo>
                    <a:pt x="2692" y="4502"/>
                  </a:lnTo>
                  <a:lnTo>
                    <a:pt x="2692" y="756"/>
                  </a:lnTo>
                  <a:lnTo>
                    <a:pt x="2692" y="74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2"/>
            <p:cNvSpPr/>
            <p:nvPr/>
          </p:nvSpPr>
          <p:spPr>
            <a:xfrm>
              <a:off x="4633308" y="3154049"/>
              <a:ext cx="2961" cy="224496"/>
            </a:xfrm>
            <a:custGeom>
              <a:rect b="b" l="l" r="r" t="t"/>
              <a:pathLst>
                <a:path extrusionOk="0" h="3564" w="47">
                  <a:moveTo>
                    <a:pt x="23" y="1"/>
                  </a:moveTo>
                  <a:cubicBezTo>
                    <a:pt x="12" y="1"/>
                    <a:pt x="0" y="12"/>
                    <a:pt x="0" y="24"/>
                  </a:cubicBezTo>
                  <a:lnTo>
                    <a:pt x="12" y="3540"/>
                  </a:lnTo>
                  <a:cubicBezTo>
                    <a:pt x="12" y="3552"/>
                    <a:pt x="23" y="3563"/>
                    <a:pt x="23" y="3563"/>
                  </a:cubicBezTo>
                  <a:cubicBezTo>
                    <a:pt x="35" y="3563"/>
                    <a:pt x="46" y="3552"/>
                    <a:pt x="46" y="3540"/>
                  </a:cubicBezTo>
                  <a:lnTo>
                    <a:pt x="35" y="24"/>
                  </a:lnTo>
                  <a:cubicBezTo>
                    <a:pt x="35" y="12"/>
                    <a:pt x="35"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2"/>
            <p:cNvSpPr/>
            <p:nvPr/>
          </p:nvSpPr>
          <p:spPr>
            <a:xfrm>
              <a:off x="4456492" y="3110081"/>
              <a:ext cx="2268" cy="237409"/>
            </a:xfrm>
            <a:custGeom>
              <a:rect b="b" l="l" r="r" t="t"/>
              <a:pathLst>
                <a:path extrusionOk="0" h="3769" w="36">
                  <a:moveTo>
                    <a:pt x="12" y="0"/>
                  </a:moveTo>
                  <a:cubicBezTo>
                    <a:pt x="1" y="0"/>
                    <a:pt x="1" y="11"/>
                    <a:pt x="1" y="23"/>
                  </a:cubicBezTo>
                  <a:lnTo>
                    <a:pt x="1" y="3757"/>
                  </a:lnTo>
                  <a:cubicBezTo>
                    <a:pt x="1" y="3757"/>
                    <a:pt x="12" y="3769"/>
                    <a:pt x="24" y="3769"/>
                  </a:cubicBezTo>
                  <a:cubicBezTo>
                    <a:pt x="35" y="3769"/>
                    <a:pt x="35" y="3757"/>
                    <a:pt x="35" y="3757"/>
                  </a:cubicBezTo>
                  <a:lnTo>
                    <a:pt x="24" y="23"/>
                  </a:lnTo>
                  <a:cubicBezTo>
                    <a:pt x="35" y="11"/>
                    <a:pt x="24"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2"/>
            <p:cNvSpPr/>
            <p:nvPr/>
          </p:nvSpPr>
          <p:spPr>
            <a:xfrm>
              <a:off x="2870499" y="1389098"/>
              <a:ext cx="1429432" cy="1080216"/>
            </a:xfrm>
            <a:custGeom>
              <a:rect b="b" l="l" r="r" t="t"/>
              <a:pathLst>
                <a:path extrusionOk="0" h="17149" w="22693">
                  <a:moveTo>
                    <a:pt x="22693" y="0"/>
                  </a:moveTo>
                  <a:lnTo>
                    <a:pt x="19841" y="2120"/>
                  </a:lnTo>
                  <a:lnTo>
                    <a:pt x="17000" y="4262"/>
                  </a:lnTo>
                  <a:lnTo>
                    <a:pt x="11318" y="8535"/>
                  </a:lnTo>
                  <a:lnTo>
                    <a:pt x="5659" y="12830"/>
                  </a:lnTo>
                  <a:lnTo>
                    <a:pt x="2818" y="14984"/>
                  </a:lnTo>
                  <a:lnTo>
                    <a:pt x="0" y="17149"/>
                  </a:lnTo>
                  <a:lnTo>
                    <a:pt x="0" y="17149"/>
                  </a:lnTo>
                  <a:lnTo>
                    <a:pt x="2853" y="15030"/>
                  </a:lnTo>
                  <a:lnTo>
                    <a:pt x="5693" y="12888"/>
                  </a:lnTo>
                  <a:lnTo>
                    <a:pt x="11375" y="8615"/>
                  </a:lnTo>
                  <a:lnTo>
                    <a:pt x="17046" y="4319"/>
                  </a:lnTo>
                  <a:lnTo>
                    <a:pt x="19875" y="2165"/>
                  </a:lnTo>
                  <a:lnTo>
                    <a:pt x="226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2"/>
            <p:cNvSpPr/>
            <p:nvPr/>
          </p:nvSpPr>
          <p:spPr>
            <a:xfrm>
              <a:off x="3841698" y="1416500"/>
              <a:ext cx="2379825" cy="1585332"/>
            </a:xfrm>
            <a:custGeom>
              <a:rect b="b" l="l" r="r" t="t"/>
              <a:pathLst>
                <a:path extrusionOk="0" h="25168" w="37781">
                  <a:moveTo>
                    <a:pt x="1" y="1"/>
                  </a:moveTo>
                  <a:lnTo>
                    <a:pt x="4709" y="3162"/>
                  </a:lnTo>
                  <a:lnTo>
                    <a:pt x="9429" y="6313"/>
                  </a:lnTo>
                  <a:lnTo>
                    <a:pt x="18868" y="12624"/>
                  </a:lnTo>
                  <a:lnTo>
                    <a:pt x="28318" y="18902"/>
                  </a:lnTo>
                  <a:lnTo>
                    <a:pt x="33049" y="22041"/>
                  </a:lnTo>
                  <a:lnTo>
                    <a:pt x="37780" y="25168"/>
                  </a:lnTo>
                  <a:lnTo>
                    <a:pt x="33072" y="22006"/>
                  </a:lnTo>
                  <a:lnTo>
                    <a:pt x="28364" y="18845"/>
                  </a:lnTo>
                  <a:lnTo>
                    <a:pt x="18925" y="12544"/>
                  </a:lnTo>
                  <a:lnTo>
                    <a:pt x="9463" y="6267"/>
                  </a:lnTo>
                  <a:lnTo>
                    <a:pt x="4743" y="312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2"/>
            <p:cNvSpPr/>
            <p:nvPr/>
          </p:nvSpPr>
          <p:spPr>
            <a:xfrm>
              <a:off x="2971474" y="3086963"/>
              <a:ext cx="3134571" cy="471228"/>
            </a:xfrm>
            <a:custGeom>
              <a:rect b="b" l="l" r="r" t="t"/>
              <a:pathLst>
                <a:path extrusionOk="0" h="7481" w="49763">
                  <a:moveTo>
                    <a:pt x="49762" y="0"/>
                  </a:moveTo>
                  <a:lnTo>
                    <a:pt x="43531" y="917"/>
                  </a:lnTo>
                  <a:lnTo>
                    <a:pt x="37311" y="1845"/>
                  </a:lnTo>
                  <a:lnTo>
                    <a:pt x="24870" y="3700"/>
                  </a:lnTo>
                  <a:lnTo>
                    <a:pt x="12430" y="5579"/>
                  </a:lnTo>
                  <a:lnTo>
                    <a:pt x="6210" y="6518"/>
                  </a:lnTo>
                  <a:lnTo>
                    <a:pt x="1" y="7481"/>
                  </a:lnTo>
                  <a:lnTo>
                    <a:pt x="6221" y="6576"/>
                  </a:lnTo>
                  <a:lnTo>
                    <a:pt x="12441" y="5648"/>
                  </a:lnTo>
                  <a:lnTo>
                    <a:pt x="24882" y="3792"/>
                  </a:lnTo>
                  <a:lnTo>
                    <a:pt x="37322" y="1913"/>
                  </a:lnTo>
                  <a:lnTo>
                    <a:pt x="43542" y="963"/>
                  </a:lnTo>
                  <a:lnTo>
                    <a:pt x="497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2"/>
            <p:cNvSpPr/>
            <p:nvPr/>
          </p:nvSpPr>
          <p:spPr>
            <a:xfrm>
              <a:off x="3802769" y="4032146"/>
              <a:ext cx="2572953" cy="282258"/>
            </a:xfrm>
            <a:custGeom>
              <a:rect b="b" l="l" r="r" t="t"/>
              <a:pathLst>
                <a:path extrusionOk="0" h="4481" w="40847">
                  <a:moveTo>
                    <a:pt x="40789" y="1"/>
                  </a:moveTo>
                  <a:cubicBezTo>
                    <a:pt x="40787" y="1"/>
                    <a:pt x="40784" y="1"/>
                    <a:pt x="40781" y="2"/>
                  </a:cubicBezTo>
                  <a:lnTo>
                    <a:pt x="0" y="4481"/>
                  </a:lnTo>
                  <a:lnTo>
                    <a:pt x="40781" y="105"/>
                  </a:lnTo>
                  <a:lnTo>
                    <a:pt x="40792" y="105"/>
                  </a:lnTo>
                  <a:cubicBezTo>
                    <a:pt x="40847" y="94"/>
                    <a:pt x="40839" y="1"/>
                    <a:pt x="40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2"/>
            <p:cNvSpPr/>
            <p:nvPr/>
          </p:nvSpPr>
          <p:spPr>
            <a:xfrm>
              <a:off x="2806500" y="4095641"/>
              <a:ext cx="1826080" cy="222355"/>
            </a:xfrm>
            <a:custGeom>
              <a:rect b="b" l="l" r="r" t="t"/>
              <a:pathLst>
                <a:path extrusionOk="0" h="3530" w="28990">
                  <a:moveTo>
                    <a:pt x="67" y="1"/>
                  </a:moveTo>
                  <a:cubicBezTo>
                    <a:pt x="7" y="1"/>
                    <a:pt x="0" y="93"/>
                    <a:pt x="65" y="93"/>
                  </a:cubicBezTo>
                  <a:lnTo>
                    <a:pt x="28990" y="3530"/>
                  </a:lnTo>
                  <a:lnTo>
                    <a:pt x="77" y="2"/>
                  </a:lnTo>
                  <a:cubicBezTo>
                    <a:pt x="73" y="1"/>
                    <a:pt x="70"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2"/>
            <p:cNvSpPr/>
            <p:nvPr/>
          </p:nvSpPr>
          <p:spPr>
            <a:xfrm>
              <a:off x="6021634" y="1631552"/>
              <a:ext cx="6551" cy="1995712"/>
            </a:xfrm>
            <a:custGeom>
              <a:rect b="b" l="l" r="r" t="t"/>
              <a:pathLst>
                <a:path extrusionOk="0" h="31683" w="104">
                  <a:moveTo>
                    <a:pt x="46" y="0"/>
                  </a:moveTo>
                  <a:lnTo>
                    <a:pt x="0" y="31640"/>
                  </a:lnTo>
                  <a:cubicBezTo>
                    <a:pt x="0" y="31668"/>
                    <a:pt x="23" y="31683"/>
                    <a:pt x="47" y="31683"/>
                  </a:cubicBezTo>
                  <a:cubicBezTo>
                    <a:pt x="72" y="31683"/>
                    <a:pt x="97" y="31668"/>
                    <a:pt x="103" y="31640"/>
                  </a:cubicBezTo>
                  <a:lnTo>
                    <a:pt x="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2"/>
            <p:cNvSpPr/>
            <p:nvPr/>
          </p:nvSpPr>
          <p:spPr>
            <a:xfrm>
              <a:off x="2985962" y="1772967"/>
              <a:ext cx="8693" cy="2435319"/>
            </a:xfrm>
            <a:custGeom>
              <a:rect b="b" l="l" r="r" t="t"/>
              <a:pathLst>
                <a:path extrusionOk="0" h="38662" w="138">
                  <a:moveTo>
                    <a:pt x="69" y="1"/>
                  </a:moveTo>
                  <a:lnTo>
                    <a:pt x="34" y="4835"/>
                  </a:lnTo>
                  <a:lnTo>
                    <a:pt x="23" y="9669"/>
                  </a:lnTo>
                  <a:lnTo>
                    <a:pt x="0" y="19337"/>
                  </a:lnTo>
                  <a:lnTo>
                    <a:pt x="23" y="28994"/>
                  </a:lnTo>
                  <a:lnTo>
                    <a:pt x="34" y="33828"/>
                  </a:lnTo>
                  <a:lnTo>
                    <a:pt x="69" y="38662"/>
                  </a:lnTo>
                  <a:lnTo>
                    <a:pt x="103" y="33828"/>
                  </a:lnTo>
                  <a:lnTo>
                    <a:pt x="115" y="28994"/>
                  </a:lnTo>
                  <a:lnTo>
                    <a:pt x="138" y="19337"/>
                  </a:lnTo>
                  <a:lnTo>
                    <a:pt x="115" y="9669"/>
                  </a:lnTo>
                  <a:lnTo>
                    <a:pt x="103" y="4835"/>
                  </a:lnTo>
                  <a:lnTo>
                    <a:pt x="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42"/>
          <p:cNvSpPr txBox="1"/>
          <p:nvPr>
            <p:ph type="title"/>
          </p:nvPr>
        </p:nvSpPr>
        <p:spPr>
          <a:xfrm>
            <a:off x="1470900" y="476534"/>
            <a:ext cx="620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Executive Summary</a:t>
            </a:r>
            <a:endParaRPr/>
          </a:p>
        </p:txBody>
      </p:sp>
      <p:sp>
        <p:nvSpPr>
          <p:cNvPr id="674" name="Google Shape;674;p42"/>
          <p:cNvSpPr txBox="1"/>
          <p:nvPr>
            <p:ph idx="4294967295" type="title"/>
          </p:nvPr>
        </p:nvSpPr>
        <p:spPr>
          <a:xfrm>
            <a:off x="465150" y="1233000"/>
            <a:ext cx="8213700" cy="2976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The company growth for 2017 was at </a:t>
            </a:r>
            <a:r>
              <a:rPr lang="en" sz="1400">
                <a:solidFill>
                  <a:schemeClr val="accent1"/>
                </a:solidFill>
              </a:rPr>
              <a:t>3.58 % CMGR</a:t>
            </a:r>
            <a:r>
              <a:rPr lang="en" sz="1400"/>
              <a:t>.</a:t>
            </a:r>
            <a:endParaRPr sz="1400"/>
          </a:p>
          <a:p>
            <a:pPr indent="0" lvl="0" marL="457200" rtl="0" algn="l">
              <a:lnSpc>
                <a:spcPct val="115000"/>
              </a:lnSpc>
              <a:spcBef>
                <a:spcPts val="0"/>
              </a:spcBef>
              <a:spcAft>
                <a:spcPts val="0"/>
              </a:spcAft>
              <a:buNone/>
            </a:pPr>
            <a:r>
              <a:rPr b="0" lang="en" sz="1400">
                <a:solidFill>
                  <a:srgbClr val="666666"/>
                </a:solidFill>
              </a:rPr>
              <a:t>S</a:t>
            </a:r>
            <a:r>
              <a:rPr b="0" lang="en" sz="1400">
                <a:solidFill>
                  <a:srgbClr val="666666"/>
                </a:solidFill>
              </a:rPr>
              <a:t>ales experienced stagnation throughout the year, with only slight spikes during the end of the year. </a:t>
            </a:r>
            <a:endParaRPr b="0" sz="1400">
              <a:solidFill>
                <a:srgbClr val="666666"/>
              </a:solidFill>
            </a:endParaRPr>
          </a:p>
          <a:p>
            <a:pPr indent="-317500" lvl="0" marL="457200" rtl="0" algn="l">
              <a:lnSpc>
                <a:spcPct val="115000"/>
              </a:lnSpc>
              <a:spcBef>
                <a:spcPts val="0"/>
              </a:spcBef>
              <a:spcAft>
                <a:spcPts val="0"/>
              </a:spcAft>
              <a:buSzPts val="1400"/>
              <a:buFont typeface="Josefin Sans Medium"/>
              <a:buChar char="●"/>
            </a:pPr>
            <a:r>
              <a:rPr lang="en" sz="1400"/>
              <a:t>Sales had </a:t>
            </a:r>
            <a:r>
              <a:rPr lang="en" sz="1400"/>
              <a:t>a </a:t>
            </a:r>
            <a:r>
              <a:rPr lang="en" sz="1400">
                <a:solidFill>
                  <a:schemeClr val="accent1"/>
                </a:solidFill>
              </a:rPr>
              <a:t>27% MoM growth</a:t>
            </a:r>
            <a:r>
              <a:rPr lang="en" sz="1400">
                <a:solidFill>
                  <a:srgbClr val="191919"/>
                </a:solidFill>
              </a:rPr>
              <a:t> from </a:t>
            </a:r>
            <a:r>
              <a:rPr lang="en" sz="1400">
                <a:solidFill>
                  <a:schemeClr val="accent1"/>
                </a:solidFill>
              </a:rPr>
              <a:t>November to December</a:t>
            </a:r>
            <a:r>
              <a:rPr b="0" lang="en" sz="1400">
                <a:latin typeface="Josefin Sans Medium"/>
                <a:ea typeface="Josefin Sans Medium"/>
                <a:cs typeface="Josefin Sans Medium"/>
                <a:sym typeface="Josefin Sans Medium"/>
              </a:rPr>
              <a:t>, </a:t>
            </a:r>
            <a:r>
              <a:rPr b="0" lang="en" sz="1400">
                <a:solidFill>
                  <a:schemeClr val="dk2"/>
                </a:solidFill>
              </a:rPr>
              <a:t>correlating with public and religious holiday (mainly Christmas).</a:t>
            </a:r>
            <a:endParaRPr b="0" sz="1400">
              <a:solidFill>
                <a:schemeClr val="dk2"/>
              </a:solidFill>
            </a:endParaRPr>
          </a:p>
          <a:p>
            <a:pPr indent="-317500" lvl="0" marL="457200" rtl="0" algn="l">
              <a:lnSpc>
                <a:spcPct val="115000"/>
              </a:lnSpc>
              <a:spcBef>
                <a:spcPts val="0"/>
              </a:spcBef>
              <a:spcAft>
                <a:spcPts val="0"/>
              </a:spcAft>
              <a:buSzPts val="1400"/>
              <a:buFont typeface="Josefin Sans Medium"/>
              <a:buChar char="●"/>
            </a:pPr>
            <a:r>
              <a:rPr lang="en" sz="1400"/>
              <a:t>Average revenue were </a:t>
            </a:r>
            <a:r>
              <a:rPr lang="en" sz="1400">
                <a:solidFill>
                  <a:srgbClr val="FD0000"/>
                </a:solidFill>
              </a:rPr>
              <a:t>45% higher during weekends </a:t>
            </a:r>
            <a:r>
              <a:rPr lang="en" sz="1400"/>
              <a:t>compared to weekdays.</a:t>
            </a:r>
            <a:r>
              <a:rPr b="0" lang="en" sz="1400">
                <a:latin typeface="Josefin Sans Medium"/>
                <a:ea typeface="Josefin Sans Medium"/>
                <a:cs typeface="Josefin Sans Medium"/>
                <a:sym typeface="Josefin Sans Medium"/>
              </a:rPr>
              <a:t> </a:t>
            </a:r>
            <a:endParaRPr b="0" sz="1400">
              <a:latin typeface="Josefin Sans Medium"/>
              <a:ea typeface="Josefin Sans Medium"/>
              <a:cs typeface="Josefin Sans Medium"/>
              <a:sym typeface="Josefin Sans Medium"/>
            </a:endParaRPr>
          </a:p>
          <a:p>
            <a:pPr indent="0" lvl="0" marL="457200" rtl="0" algn="l">
              <a:lnSpc>
                <a:spcPct val="115000"/>
              </a:lnSpc>
              <a:spcBef>
                <a:spcPts val="0"/>
              </a:spcBef>
              <a:spcAft>
                <a:spcPts val="0"/>
              </a:spcAft>
              <a:buNone/>
            </a:pPr>
            <a:r>
              <a:rPr b="0" lang="en" sz="1400">
                <a:solidFill>
                  <a:schemeClr val="dk2"/>
                </a:solidFill>
              </a:rPr>
              <a:t>Promotion strategies are suggested to focus on sales during weekends &amp; boost sales during weekdays.</a:t>
            </a:r>
            <a:endParaRPr b="0" sz="1400">
              <a:solidFill>
                <a:schemeClr val="dk2"/>
              </a:solidFill>
            </a:endParaRPr>
          </a:p>
          <a:p>
            <a:pPr indent="-317500" lvl="0" marL="457200" rtl="0" algn="l">
              <a:lnSpc>
                <a:spcPct val="115000"/>
              </a:lnSpc>
              <a:spcBef>
                <a:spcPts val="0"/>
              </a:spcBef>
              <a:spcAft>
                <a:spcPts val="0"/>
              </a:spcAft>
              <a:buSzPts val="1400"/>
              <a:buChar char="●"/>
            </a:pPr>
            <a:r>
              <a:rPr lang="en" sz="1400">
                <a:solidFill>
                  <a:srgbClr val="FD0000"/>
                </a:solidFill>
              </a:rPr>
              <a:t>7 out of </a:t>
            </a:r>
            <a:r>
              <a:rPr lang="en" sz="1400">
                <a:solidFill>
                  <a:srgbClr val="FD0000"/>
                </a:solidFill>
              </a:rPr>
              <a:t>29 cities</a:t>
            </a:r>
            <a:r>
              <a:rPr lang="en" sz="1400">
                <a:solidFill>
                  <a:srgbClr val="FD0000"/>
                </a:solidFill>
              </a:rPr>
              <a:t> </a:t>
            </a:r>
            <a:r>
              <a:rPr lang="en" sz="1400"/>
              <a:t>contributed to </a:t>
            </a:r>
            <a:r>
              <a:rPr lang="en" sz="1400">
                <a:solidFill>
                  <a:srgbClr val="FD0000"/>
                </a:solidFill>
              </a:rPr>
              <a:t>50%</a:t>
            </a:r>
            <a:r>
              <a:rPr lang="en" sz="1400"/>
              <a:t> of </a:t>
            </a:r>
            <a:r>
              <a:rPr lang="en" sz="1400">
                <a:solidFill>
                  <a:schemeClr val="accent1"/>
                </a:solidFill>
              </a:rPr>
              <a:t>revenue</a:t>
            </a:r>
            <a:r>
              <a:rPr lang="en" sz="1400"/>
              <a:t>.</a:t>
            </a:r>
            <a:endParaRPr sz="1400"/>
          </a:p>
          <a:p>
            <a:pPr indent="0" lvl="0" marL="457200" rtl="0" algn="l">
              <a:lnSpc>
                <a:spcPct val="115000"/>
              </a:lnSpc>
              <a:spcBef>
                <a:spcPts val="0"/>
              </a:spcBef>
              <a:spcAft>
                <a:spcPts val="0"/>
              </a:spcAft>
              <a:buNone/>
            </a:pPr>
            <a:r>
              <a:rPr b="0" lang="en" sz="1400">
                <a:solidFill>
                  <a:schemeClr val="dk2"/>
                </a:solidFill>
              </a:rPr>
              <a:t>Events and promotions should be focused on the 7 cities &amp; market research should be </a:t>
            </a:r>
            <a:r>
              <a:rPr b="0" lang="en" sz="1400">
                <a:solidFill>
                  <a:schemeClr val="dk2"/>
                </a:solidFill>
              </a:rPr>
              <a:t>conducted on the rest to understand the segmentation better.</a:t>
            </a:r>
            <a:endParaRPr b="0" sz="14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cxnSp>
        <p:nvCxnSpPr>
          <p:cNvPr id="679" name="Google Shape;679;p43">
            <a:hlinkClick action="ppaction://hlinkshowjump?jump=nextslide"/>
          </p:cNvPr>
          <p:cNvCxnSpPr/>
          <p:nvPr/>
        </p:nvCxnSpPr>
        <p:spPr>
          <a:xfrm>
            <a:off x="8643950" y="303450"/>
            <a:ext cx="262200" cy="0"/>
          </a:xfrm>
          <a:prstGeom prst="straightConnector1">
            <a:avLst/>
          </a:prstGeom>
          <a:noFill/>
          <a:ln cap="flat" cmpd="sng" w="9525">
            <a:solidFill>
              <a:schemeClr val="accent1"/>
            </a:solidFill>
            <a:prstDash val="solid"/>
            <a:round/>
            <a:headEnd len="med" w="med" type="none"/>
            <a:tailEnd len="med" w="med" type="triangle"/>
          </a:ln>
        </p:spPr>
      </p:cxnSp>
      <p:cxnSp>
        <p:nvCxnSpPr>
          <p:cNvPr id="680" name="Google Shape;680;p43">
            <a:hlinkClick action="ppaction://hlinkshowjump?jump=previousslide"/>
          </p:cNvPr>
          <p:cNvCxnSpPr/>
          <p:nvPr/>
        </p:nvCxnSpPr>
        <p:spPr>
          <a:xfrm rot="10800000">
            <a:off x="232775" y="303450"/>
            <a:ext cx="262200" cy="0"/>
          </a:xfrm>
          <a:prstGeom prst="straightConnector1">
            <a:avLst/>
          </a:prstGeom>
          <a:noFill/>
          <a:ln cap="flat" cmpd="sng" w="9525">
            <a:solidFill>
              <a:schemeClr val="accent1"/>
            </a:solidFill>
            <a:prstDash val="solid"/>
            <a:round/>
            <a:headEnd len="med" w="med" type="none"/>
            <a:tailEnd len="med" w="med" type="triangle"/>
          </a:ln>
        </p:spPr>
      </p:cxnSp>
      <p:sp>
        <p:nvSpPr>
          <p:cNvPr id="681" name="Google Shape;681;p43"/>
          <p:cNvSpPr/>
          <p:nvPr/>
        </p:nvSpPr>
        <p:spPr>
          <a:xfrm>
            <a:off x="4873550" y="712350"/>
            <a:ext cx="4320900" cy="3535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D0000"/>
              </a:solidFill>
            </a:endParaRPr>
          </a:p>
        </p:txBody>
      </p:sp>
      <p:sp>
        <p:nvSpPr>
          <p:cNvPr id="682" name="Google Shape;682;p43"/>
          <p:cNvSpPr txBox="1"/>
          <p:nvPr>
            <p:ph idx="2" type="title"/>
          </p:nvPr>
        </p:nvSpPr>
        <p:spPr>
          <a:xfrm>
            <a:off x="925751" y="1521850"/>
            <a:ext cx="1724100" cy="841800"/>
          </a:xfrm>
          <a:prstGeom prst="rect">
            <a:avLst/>
          </a:prstGeom>
        </p:spPr>
        <p:txBody>
          <a:bodyPr anchorCtr="0" anchor="b" bIns="91425" lIns="91425" spcFirstLastPara="1" rIns="91425" wrap="square" tIns="0">
            <a:noAutofit/>
          </a:bodyPr>
          <a:lstStyle/>
          <a:p>
            <a:pPr indent="0" lvl="0" marL="0" rtl="0" algn="l">
              <a:spcBef>
                <a:spcPts val="0"/>
              </a:spcBef>
              <a:spcAft>
                <a:spcPts val="0"/>
              </a:spcAft>
              <a:buNone/>
            </a:pPr>
            <a:r>
              <a:rPr lang="en"/>
              <a:t>01</a:t>
            </a:r>
            <a:endParaRPr/>
          </a:p>
        </p:txBody>
      </p:sp>
      <p:sp>
        <p:nvSpPr>
          <p:cNvPr id="683" name="Google Shape;683;p43"/>
          <p:cNvSpPr txBox="1"/>
          <p:nvPr>
            <p:ph type="title"/>
          </p:nvPr>
        </p:nvSpPr>
        <p:spPr>
          <a:xfrm>
            <a:off x="925750" y="2096612"/>
            <a:ext cx="3173400" cy="11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684" name="Google Shape;684;p43"/>
          <p:cNvSpPr txBox="1"/>
          <p:nvPr>
            <p:ph idx="1" type="subTitle"/>
          </p:nvPr>
        </p:nvSpPr>
        <p:spPr>
          <a:xfrm>
            <a:off x="925750" y="2791200"/>
            <a:ext cx="3698100" cy="1695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latin typeface="Josefin Sans Medium"/>
                <a:ea typeface="Josefin Sans Medium"/>
                <a:cs typeface="Josefin Sans Medium"/>
                <a:sym typeface="Josefin Sans Medium"/>
              </a:rPr>
              <a:t>Projected by </a:t>
            </a:r>
            <a:r>
              <a:rPr b="1" lang="en">
                <a:solidFill>
                  <a:schemeClr val="accent1"/>
                </a:solidFill>
              </a:rPr>
              <a:t>2024</a:t>
            </a:r>
            <a:r>
              <a:rPr lang="en">
                <a:latin typeface="Josefin Sans Medium"/>
                <a:ea typeface="Josefin Sans Medium"/>
                <a:cs typeface="Josefin Sans Medium"/>
                <a:sym typeface="Josefin Sans Medium"/>
              </a:rPr>
              <a:t>, Mexico’s toy market value could reach approximately </a:t>
            </a:r>
            <a:r>
              <a:rPr b="1" lang="en">
                <a:solidFill>
                  <a:schemeClr val="accent1"/>
                </a:solidFill>
              </a:rPr>
              <a:t>4.8 billion U.S dollars</a:t>
            </a:r>
            <a:r>
              <a:rPr lang="en">
                <a:latin typeface="Josefin Sans Medium"/>
                <a:ea typeface="Josefin Sans Medium"/>
                <a:cs typeface="Josefin Sans Medium"/>
                <a:sym typeface="Josefin Sans Medium"/>
              </a:rPr>
              <a:t>. Mexico was the </a:t>
            </a:r>
            <a:r>
              <a:rPr b="1" lang="en">
                <a:solidFill>
                  <a:schemeClr val="accent1"/>
                </a:solidFill>
              </a:rPr>
              <a:t>second most valuable toy market</a:t>
            </a:r>
            <a:r>
              <a:rPr b="1" lang="en"/>
              <a:t> </a:t>
            </a:r>
            <a:r>
              <a:rPr lang="en">
                <a:latin typeface="Josefin Sans Medium"/>
                <a:ea typeface="Josefin Sans Medium"/>
                <a:cs typeface="Josefin Sans Medium"/>
                <a:sym typeface="Josefin Sans Medium"/>
              </a:rPr>
              <a:t>in Latin America and will keep on </a:t>
            </a:r>
            <a:r>
              <a:rPr b="1" lang="en">
                <a:solidFill>
                  <a:schemeClr val="accent1"/>
                </a:solidFill>
              </a:rPr>
              <a:t>increasing</a:t>
            </a:r>
            <a:r>
              <a:rPr lang="en">
                <a:latin typeface="Josefin Sans Medium"/>
                <a:ea typeface="Josefin Sans Medium"/>
                <a:cs typeface="Josefin Sans Medium"/>
                <a:sym typeface="Josefin Sans Medium"/>
              </a:rPr>
              <a:t> through times. </a:t>
            </a:r>
            <a:endParaRPr>
              <a:latin typeface="Josefin Sans Medium"/>
              <a:ea typeface="Josefin Sans Medium"/>
              <a:cs typeface="Josefin Sans Medium"/>
              <a:sym typeface="Josefin Sans Medium"/>
            </a:endParaRPr>
          </a:p>
          <a:p>
            <a:pPr indent="0" lvl="0" marL="0" rtl="0" algn="just">
              <a:spcBef>
                <a:spcPts val="0"/>
              </a:spcBef>
              <a:spcAft>
                <a:spcPts val="0"/>
              </a:spcAft>
              <a:buClr>
                <a:schemeClr val="dk1"/>
              </a:buClr>
              <a:buSzPts val="1100"/>
              <a:buFont typeface="Arial"/>
              <a:buNone/>
            </a:pPr>
            <a:r>
              <a:t/>
            </a:r>
            <a:endParaRPr>
              <a:latin typeface="Josefin Sans Medium"/>
              <a:ea typeface="Josefin Sans Medium"/>
              <a:cs typeface="Josefin Sans Medium"/>
              <a:sym typeface="Josefin Sans Medium"/>
            </a:endParaRPr>
          </a:p>
          <a:p>
            <a:pPr indent="0" lvl="0" marL="0" rtl="0" algn="just">
              <a:spcBef>
                <a:spcPts val="0"/>
              </a:spcBef>
              <a:spcAft>
                <a:spcPts val="0"/>
              </a:spcAft>
              <a:buClr>
                <a:schemeClr val="dk1"/>
              </a:buClr>
              <a:buSzPts val="1100"/>
              <a:buFont typeface="Arial"/>
              <a:buNone/>
            </a:pPr>
            <a:r>
              <a:rPr lang="en" sz="800">
                <a:latin typeface="Josefin Sans Medium"/>
                <a:ea typeface="Josefin Sans Medium"/>
                <a:cs typeface="Josefin Sans Medium"/>
                <a:sym typeface="Josefin Sans Medium"/>
              </a:rPr>
              <a:t>Source: https://www.statista.com/statistics/1030477/market-value-toys-mexico/</a:t>
            </a:r>
            <a:endParaRPr sz="800">
              <a:latin typeface="Josefin Sans Medium"/>
              <a:ea typeface="Josefin Sans Medium"/>
              <a:cs typeface="Josefin Sans Medium"/>
              <a:sym typeface="Josefin Sans Medium"/>
            </a:endParaRPr>
          </a:p>
          <a:p>
            <a:pPr indent="0" lvl="0" marL="0" rtl="0" algn="just">
              <a:spcBef>
                <a:spcPts val="0"/>
              </a:spcBef>
              <a:spcAft>
                <a:spcPts val="0"/>
              </a:spcAft>
              <a:buClr>
                <a:schemeClr val="dk1"/>
              </a:buClr>
              <a:buSzPts val="1100"/>
              <a:buFont typeface="Arial"/>
              <a:buNone/>
            </a:pPr>
            <a:r>
              <a:t/>
            </a:r>
            <a:endParaRPr sz="2000">
              <a:solidFill>
                <a:srgbClr val="4C3F2F"/>
              </a:solidFill>
              <a:latin typeface="Josefin Sans Medium"/>
              <a:ea typeface="Josefin Sans Medium"/>
              <a:cs typeface="Josefin Sans Medium"/>
              <a:sym typeface="Josefin Sans Medium"/>
            </a:endParaRPr>
          </a:p>
          <a:p>
            <a:pPr indent="0" lvl="0" marL="0" rtl="0" algn="just">
              <a:spcBef>
                <a:spcPts val="0"/>
              </a:spcBef>
              <a:spcAft>
                <a:spcPts val="0"/>
              </a:spcAft>
              <a:buClr>
                <a:schemeClr val="dk1"/>
              </a:buClr>
              <a:buSzPts val="1100"/>
              <a:buFont typeface="Arial"/>
              <a:buNone/>
            </a:pPr>
            <a:r>
              <a:t/>
            </a:r>
            <a:endParaRPr sz="2000">
              <a:solidFill>
                <a:srgbClr val="4C3F2F"/>
              </a:solidFill>
              <a:latin typeface="Josefin Sans Medium"/>
              <a:ea typeface="Josefin Sans Medium"/>
              <a:cs typeface="Josefin Sans Medium"/>
              <a:sym typeface="Josefin Sans Medium"/>
            </a:endParaRPr>
          </a:p>
          <a:p>
            <a:pPr indent="0" lvl="0" marL="0" rtl="0" algn="just">
              <a:spcBef>
                <a:spcPts val="0"/>
              </a:spcBef>
              <a:spcAft>
                <a:spcPts val="0"/>
              </a:spcAft>
              <a:buNone/>
            </a:pPr>
            <a:r>
              <a:t/>
            </a:r>
            <a:endParaRPr sz="1600">
              <a:latin typeface="Josefin Sans Medium"/>
              <a:ea typeface="Josefin Sans Medium"/>
              <a:cs typeface="Josefin Sans Medium"/>
              <a:sym typeface="Josefin Sans Medium"/>
            </a:endParaRPr>
          </a:p>
        </p:txBody>
      </p:sp>
      <p:pic>
        <p:nvPicPr>
          <p:cNvPr id="685" name="Google Shape;685;p43"/>
          <p:cNvPicPr preferRelativeResize="0"/>
          <p:nvPr/>
        </p:nvPicPr>
        <p:blipFill rotWithShape="1">
          <a:blip r:embed="rId3">
            <a:alphaModFix/>
          </a:blip>
          <a:srcRect b="0" l="8659" r="0" t="0"/>
          <a:stretch/>
        </p:blipFill>
        <p:spPr>
          <a:xfrm>
            <a:off x="5169925" y="1432725"/>
            <a:ext cx="4111100" cy="3002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3">
            <a:alphaModFix/>
          </a:blip>
          <a:srcRect b="0" l="0" r="13614" t="0"/>
          <a:stretch/>
        </p:blipFill>
        <p:spPr>
          <a:xfrm>
            <a:off x="361025" y="997983"/>
            <a:ext cx="5546575" cy="3147542"/>
          </a:xfrm>
          <a:prstGeom prst="rect">
            <a:avLst/>
          </a:prstGeom>
          <a:noFill/>
          <a:ln>
            <a:noFill/>
          </a:ln>
        </p:spPr>
      </p:pic>
      <p:sp>
        <p:nvSpPr>
          <p:cNvPr id="691" name="Google Shape;691;p44"/>
          <p:cNvSpPr txBox="1"/>
          <p:nvPr>
            <p:ph idx="4294967295" type="title"/>
          </p:nvPr>
        </p:nvSpPr>
        <p:spPr>
          <a:xfrm>
            <a:off x="594500" y="241875"/>
            <a:ext cx="8213700" cy="80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Maven Toys Store Sales Recap in 2017</a:t>
            </a:r>
            <a:endParaRPr sz="2300"/>
          </a:p>
        </p:txBody>
      </p:sp>
      <p:sp>
        <p:nvSpPr>
          <p:cNvPr id="692" name="Google Shape;692;p44"/>
          <p:cNvSpPr txBox="1"/>
          <p:nvPr/>
        </p:nvSpPr>
        <p:spPr>
          <a:xfrm>
            <a:off x="1794513" y="1100800"/>
            <a:ext cx="2679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AE123A"/>
                </a:solidFill>
                <a:latin typeface="Josefin Sans"/>
                <a:ea typeface="Josefin Sans"/>
                <a:cs typeface="Josefin Sans"/>
                <a:sym typeface="Josefin Sans"/>
              </a:rPr>
              <a:t>■ </a:t>
            </a:r>
            <a:r>
              <a:rPr lang="en" sz="700">
                <a:solidFill>
                  <a:srgbClr val="191919"/>
                </a:solidFill>
                <a:latin typeface="Josefin Sans"/>
                <a:ea typeface="Josefin Sans"/>
                <a:cs typeface="Josefin Sans"/>
                <a:sym typeface="Josefin Sans"/>
              </a:rPr>
              <a:t>Sales</a:t>
            </a:r>
            <a:r>
              <a:rPr lang="en" sz="700">
                <a:solidFill>
                  <a:srgbClr val="AE123A"/>
                </a:solidFill>
                <a:latin typeface="Josefin Sans"/>
                <a:ea typeface="Josefin Sans"/>
                <a:cs typeface="Josefin Sans"/>
                <a:sym typeface="Josefin Sans"/>
              </a:rPr>
              <a:t>	  </a:t>
            </a:r>
            <a:r>
              <a:rPr lang="en" sz="900">
                <a:solidFill>
                  <a:srgbClr val="FDAB9B"/>
                </a:solidFill>
                <a:latin typeface="Josefin Sans"/>
                <a:ea typeface="Josefin Sans"/>
                <a:cs typeface="Josefin Sans"/>
                <a:sym typeface="Josefin Sans"/>
              </a:rPr>
              <a:t>■</a:t>
            </a:r>
            <a:r>
              <a:rPr lang="en" sz="900">
                <a:solidFill>
                  <a:srgbClr val="F7B6D2"/>
                </a:solidFill>
                <a:latin typeface="Josefin Sans"/>
                <a:ea typeface="Josefin Sans"/>
                <a:cs typeface="Josefin Sans"/>
                <a:sym typeface="Josefin Sans"/>
              </a:rPr>
              <a:t> </a:t>
            </a:r>
            <a:r>
              <a:rPr lang="en" sz="700">
                <a:solidFill>
                  <a:srgbClr val="191919"/>
                </a:solidFill>
                <a:latin typeface="Josefin Sans"/>
                <a:ea typeface="Josefin Sans"/>
                <a:cs typeface="Josefin Sans"/>
                <a:sym typeface="Josefin Sans"/>
              </a:rPr>
              <a:t>Units Sold</a:t>
            </a:r>
            <a:endParaRPr sz="700">
              <a:solidFill>
                <a:srgbClr val="191919"/>
              </a:solidFill>
              <a:latin typeface="Josefin Sans"/>
              <a:ea typeface="Josefin Sans"/>
              <a:cs typeface="Josefin Sans"/>
              <a:sym typeface="Josefin Sans"/>
            </a:endParaRPr>
          </a:p>
        </p:txBody>
      </p:sp>
      <p:sp>
        <p:nvSpPr>
          <p:cNvPr id="693" name="Google Shape;693;p44"/>
          <p:cNvSpPr txBox="1"/>
          <p:nvPr/>
        </p:nvSpPr>
        <p:spPr>
          <a:xfrm>
            <a:off x="6049100" y="2024575"/>
            <a:ext cx="2759100" cy="121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Josefin Sans Medium"/>
                <a:ea typeface="Josefin Sans Medium"/>
                <a:cs typeface="Josefin Sans Medium"/>
                <a:sym typeface="Josefin Sans Medium"/>
              </a:rPr>
              <a:t>Maven Toys Store sales experienced </a:t>
            </a:r>
            <a:r>
              <a:rPr lang="en" sz="1200">
                <a:solidFill>
                  <a:srgbClr val="CE1229"/>
                </a:solidFill>
                <a:latin typeface="Josefin Sans Medium"/>
                <a:ea typeface="Josefin Sans Medium"/>
                <a:cs typeface="Josefin Sans Medium"/>
                <a:sym typeface="Josefin Sans Medium"/>
              </a:rPr>
              <a:t>stagnation </a:t>
            </a:r>
            <a:r>
              <a:rPr lang="en" sz="1200">
                <a:solidFill>
                  <a:schemeClr val="dk1"/>
                </a:solidFill>
                <a:latin typeface="Josefin Sans Medium"/>
                <a:ea typeface="Josefin Sans Medium"/>
                <a:cs typeface="Josefin Sans Medium"/>
                <a:sym typeface="Josefin Sans Medium"/>
              </a:rPr>
              <a:t>during the the </a:t>
            </a:r>
            <a:r>
              <a:rPr lang="en" sz="1200">
                <a:solidFill>
                  <a:srgbClr val="CE1229"/>
                </a:solidFill>
                <a:latin typeface="Josefin Sans Medium"/>
                <a:ea typeface="Josefin Sans Medium"/>
                <a:cs typeface="Josefin Sans Medium"/>
                <a:sym typeface="Josefin Sans Medium"/>
              </a:rPr>
              <a:t>first and middle half of 2017</a:t>
            </a:r>
            <a:r>
              <a:rPr lang="en" sz="1200">
                <a:solidFill>
                  <a:schemeClr val="dk1"/>
                </a:solidFill>
                <a:latin typeface="Josefin Sans Medium"/>
                <a:ea typeface="Josefin Sans Medium"/>
                <a:cs typeface="Josefin Sans Medium"/>
                <a:sym typeface="Josefin Sans Medium"/>
              </a:rPr>
              <a:t> and </a:t>
            </a:r>
            <a:r>
              <a:rPr lang="en" sz="1200">
                <a:solidFill>
                  <a:srgbClr val="CE1229"/>
                </a:solidFill>
                <a:latin typeface="Josefin Sans Medium"/>
                <a:ea typeface="Josefin Sans Medium"/>
                <a:cs typeface="Josefin Sans Medium"/>
                <a:sym typeface="Josefin Sans Medium"/>
              </a:rPr>
              <a:t>increasing</a:t>
            </a:r>
            <a:r>
              <a:rPr lang="en" sz="1200">
                <a:solidFill>
                  <a:schemeClr val="dk1"/>
                </a:solidFill>
                <a:latin typeface="Josefin Sans Medium"/>
                <a:ea typeface="Josefin Sans Medium"/>
                <a:cs typeface="Josefin Sans Medium"/>
                <a:sym typeface="Josefin Sans Medium"/>
              </a:rPr>
              <a:t> slightly during </a:t>
            </a:r>
            <a:r>
              <a:rPr lang="en" sz="1200">
                <a:solidFill>
                  <a:srgbClr val="CE1229"/>
                </a:solidFill>
                <a:latin typeface="Josefin Sans Medium"/>
                <a:ea typeface="Josefin Sans Medium"/>
                <a:cs typeface="Josefin Sans Medium"/>
                <a:sym typeface="Josefin Sans Medium"/>
              </a:rPr>
              <a:t>December 2017</a:t>
            </a:r>
            <a:r>
              <a:rPr lang="en" sz="1200">
                <a:solidFill>
                  <a:schemeClr val="dk1"/>
                </a:solidFill>
                <a:latin typeface="Josefin Sans Medium"/>
                <a:ea typeface="Josefin Sans Medium"/>
                <a:cs typeface="Josefin Sans Medium"/>
                <a:sym typeface="Josefin Sans Medium"/>
              </a:rPr>
              <a:t>.</a:t>
            </a:r>
            <a:endParaRPr sz="1200">
              <a:solidFill>
                <a:schemeClr val="dk1"/>
              </a:solidFill>
              <a:latin typeface="Josefin Sans Medium"/>
              <a:ea typeface="Josefin Sans Medium"/>
              <a:cs typeface="Josefin Sans Medium"/>
              <a:sym typeface="Josefin Sans Medium"/>
            </a:endParaRPr>
          </a:p>
          <a:p>
            <a:pPr indent="0" lvl="0" marL="0" rtl="0" algn="ctr">
              <a:lnSpc>
                <a:spcPct val="115000"/>
              </a:lnSpc>
              <a:spcBef>
                <a:spcPts val="0"/>
              </a:spcBef>
              <a:spcAft>
                <a:spcPts val="0"/>
              </a:spcAft>
              <a:buClr>
                <a:schemeClr val="dk1"/>
              </a:buClr>
              <a:buSzPts val="1100"/>
              <a:buFont typeface="Arial"/>
              <a:buNone/>
            </a:pPr>
            <a:r>
              <a:t/>
            </a:r>
            <a:endParaRPr sz="1200">
              <a:solidFill>
                <a:schemeClr val="dk1"/>
              </a:solidFill>
              <a:latin typeface="Josefin Sans Medium"/>
              <a:ea typeface="Josefin Sans Medium"/>
              <a:cs typeface="Josefin Sans Medium"/>
              <a:sym typeface="Josefin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5"/>
          <p:cNvSpPr txBox="1"/>
          <p:nvPr>
            <p:ph idx="1" type="subTitle"/>
          </p:nvPr>
        </p:nvSpPr>
        <p:spPr>
          <a:xfrm>
            <a:off x="1450675" y="1712850"/>
            <a:ext cx="2946000" cy="91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Josefin Sans"/>
                <a:ea typeface="Josefin Sans"/>
                <a:cs typeface="Josefin Sans"/>
                <a:sym typeface="Josefin Sans"/>
              </a:rPr>
              <a:t>Learning from the 2017 stagnation, Maven Toys Store need to overcome this in 2018 by generating new sales strategy.</a:t>
            </a:r>
            <a:endParaRPr>
              <a:solidFill>
                <a:schemeClr val="dk1"/>
              </a:solidFill>
              <a:latin typeface="Josefin Sans"/>
              <a:ea typeface="Josefin Sans"/>
              <a:cs typeface="Josefin Sans"/>
              <a:sym typeface="Josefin Sans"/>
            </a:endParaRPr>
          </a:p>
        </p:txBody>
      </p:sp>
      <p:sp>
        <p:nvSpPr>
          <p:cNvPr id="699" name="Google Shape;699;p45"/>
          <p:cNvSpPr txBox="1"/>
          <p:nvPr>
            <p:ph idx="4294967295" type="title"/>
          </p:nvPr>
        </p:nvSpPr>
        <p:spPr>
          <a:xfrm>
            <a:off x="1417525" y="990989"/>
            <a:ext cx="1468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Scope of Problems</a:t>
            </a:r>
            <a:endParaRPr sz="1800">
              <a:solidFill>
                <a:schemeClr val="accent1"/>
              </a:solidFill>
            </a:endParaRPr>
          </a:p>
        </p:txBody>
      </p:sp>
      <p:sp>
        <p:nvSpPr>
          <p:cNvPr id="700" name="Google Shape;700;p45"/>
          <p:cNvSpPr txBox="1"/>
          <p:nvPr>
            <p:ph idx="2" type="subTitle"/>
          </p:nvPr>
        </p:nvSpPr>
        <p:spPr>
          <a:xfrm>
            <a:off x="1450675" y="3323650"/>
            <a:ext cx="3051300" cy="85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Josefin Sans"/>
                <a:ea typeface="Josefin Sans"/>
                <a:cs typeface="Josefin Sans"/>
                <a:sym typeface="Josefin Sans"/>
              </a:rPr>
              <a:t>To </a:t>
            </a:r>
            <a:r>
              <a:rPr b="1" lang="en">
                <a:solidFill>
                  <a:schemeClr val="dk1"/>
                </a:solidFill>
                <a:latin typeface="Josefin Sans"/>
                <a:ea typeface="Josefin Sans"/>
                <a:cs typeface="Josefin Sans"/>
                <a:sym typeface="Josefin Sans"/>
              </a:rPr>
              <a:t>increase 15%</a:t>
            </a:r>
            <a:r>
              <a:rPr lang="en">
                <a:solidFill>
                  <a:schemeClr val="dk1"/>
                </a:solidFill>
                <a:latin typeface="Josefin Sans"/>
                <a:ea typeface="Josefin Sans"/>
                <a:cs typeface="Josefin Sans"/>
                <a:sym typeface="Josefin Sans"/>
              </a:rPr>
              <a:t> of revenue </a:t>
            </a:r>
            <a:r>
              <a:rPr b="1" lang="en">
                <a:solidFill>
                  <a:schemeClr val="dk1"/>
                </a:solidFill>
                <a:latin typeface="Josefin Sans"/>
                <a:ea typeface="Josefin Sans"/>
                <a:cs typeface="Josefin Sans"/>
                <a:sym typeface="Josefin Sans"/>
              </a:rPr>
              <a:t>by the end of 2018</a:t>
            </a:r>
            <a:endParaRPr b="1">
              <a:solidFill>
                <a:schemeClr val="dk1"/>
              </a:solidFill>
              <a:latin typeface="Josefin Sans"/>
              <a:ea typeface="Josefin Sans"/>
              <a:cs typeface="Josefin Sans"/>
              <a:sym typeface="Josefin Sans"/>
            </a:endParaRPr>
          </a:p>
        </p:txBody>
      </p:sp>
      <p:grpSp>
        <p:nvGrpSpPr>
          <p:cNvPr id="701" name="Google Shape;701;p45"/>
          <p:cNvGrpSpPr/>
          <p:nvPr/>
        </p:nvGrpSpPr>
        <p:grpSpPr>
          <a:xfrm>
            <a:off x="4307876" y="1130425"/>
            <a:ext cx="4027152" cy="3253419"/>
            <a:chOff x="2806500" y="1389098"/>
            <a:chExt cx="3569221" cy="2928898"/>
          </a:xfrm>
        </p:grpSpPr>
        <p:sp>
          <p:nvSpPr>
            <p:cNvPr id="702" name="Google Shape;702;p45"/>
            <p:cNvSpPr/>
            <p:nvPr/>
          </p:nvSpPr>
          <p:spPr>
            <a:xfrm>
              <a:off x="4150544" y="1770258"/>
              <a:ext cx="6551" cy="1616197"/>
            </a:xfrm>
            <a:custGeom>
              <a:rect b="b" l="l" r="r" t="t"/>
              <a:pathLst>
                <a:path extrusionOk="0" h="25658" w="104">
                  <a:moveTo>
                    <a:pt x="48" y="1"/>
                  </a:moveTo>
                  <a:cubicBezTo>
                    <a:pt x="24" y="1"/>
                    <a:pt x="1" y="15"/>
                    <a:pt x="1" y="44"/>
                  </a:cubicBezTo>
                  <a:lnTo>
                    <a:pt x="1" y="25600"/>
                  </a:lnTo>
                  <a:cubicBezTo>
                    <a:pt x="1" y="25634"/>
                    <a:pt x="24" y="25657"/>
                    <a:pt x="47" y="25657"/>
                  </a:cubicBezTo>
                  <a:cubicBezTo>
                    <a:pt x="81" y="25657"/>
                    <a:pt x="104" y="25634"/>
                    <a:pt x="104" y="25600"/>
                  </a:cubicBezTo>
                  <a:lnTo>
                    <a:pt x="104" y="44"/>
                  </a:lnTo>
                  <a:cubicBezTo>
                    <a:pt x="98" y="15"/>
                    <a:pt x="72"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03" name="Google Shape;703;p45"/>
            <p:cNvSpPr/>
            <p:nvPr/>
          </p:nvSpPr>
          <p:spPr>
            <a:xfrm>
              <a:off x="4280431" y="1781975"/>
              <a:ext cx="6551" cy="1604481"/>
            </a:xfrm>
            <a:custGeom>
              <a:rect b="b" l="l" r="r" t="t"/>
              <a:pathLst>
                <a:path extrusionOk="0" h="25472" w="104">
                  <a:moveTo>
                    <a:pt x="57" y="1"/>
                  </a:moveTo>
                  <a:cubicBezTo>
                    <a:pt x="32" y="1"/>
                    <a:pt x="6" y="18"/>
                    <a:pt x="1" y="52"/>
                  </a:cubicBezTo>
                  <a:lnTo>
                    <a:pt x="1" y="25426"/>
                  </a:lnTo>
                  <a:cubicBezTo>
                    <a:pt x="1" y="25448"/>
                    <a:pt x="24" y="25471"/>
                    <a:pt x="58" y="25471"/>
                  </a:cubicBezTo>
                  <a:cubicBezTo>
                    <a:pt x="81" y="25471"/>
                    <a:pt x="104" y="25448"/>
                    <a:pt x="104" y="25426"/>
                  </a:cubicBezTo>
                  <a:lnTo>
                    <a:pt x="104" y="52"/>
                  </a:lnTo>
                  <a:cubicBezTo>
                    <a:pt x="104" y="18"/>
                    <a:pt x="81" y="1"/>
                    <a:pt x="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04" name="Google Shape;704;p45"/>
            <p:cNvSpPr/>
            <p:nvPr/>
          </p:nvSpPr>
          <p:spPr>
            <a:xfrm>
              <a:off x="3068922" y="3370550"/>
              <a:ext cx="3011867" cy="275707"/>
            </a:xfrm>
            <a:custGeom>
              <a:rect b="b" l="l" r="r" t="t"/>
              <a:pathLst>
                <a:path extrusionOk="0" h="4377" w="47815">
                  <a:moveTo>
                    <a:pt x="18157" y="103"/>
                  </a:moveTo>
                  <a:lnTo>
                    <a:pt x="47711" y="4181"/>
                  </a:lnTo>
                  <a:lnTo>
                    <a:pt x="47711" y="4262"/>
                  </a:lnTo>
                  <a:lnTo>
                    <a:pt x="18157" y="481"/>
                  </a:lnTo>
                  <a:lnTo>
                    <a:pt x="18145" y="481"/>
                  </a:lnTo>
                  <a:lnTo>
                    <a:pt x="92" y="2899"/>
                  </a:lnTo>
                  <a:lnTo>
                    <a:pt x="92" y="2784"/>
                  </a:lnTo>
                  <a:cubicBezTo>
                    <a:pt x="1077" y="2646"/>
                    <a:pt x="17355" y="218"/>
                    <a:pt x="18157" y="103"/>
                  </a:cubicBezTo>
                  <a:close/>
                  <a:moveTo>
                    <a:pt x="18157" y="0"/>
                  </a:moveTo>
                  <a:cubicBezTo>
                    <a:pt x="17974" y="23"/>
                    <a:pt x="207" y="2669"/>
                    <a:pt x="46" y="2692"/>
                  </a:cubicBezTo>
                  <a:lnTo>
                    <a:pt x="0" y="2692"/>
                  </a:lnTo>
                  <a:lnTo>
                    <a:pt x="0" y="3013"/>
                  </a:lnTo>
                  <a:lnTo>
                    <a:pt x="18145" y="573"/>
                  </a:lnTo>
                  <a:lnTo>
                    <a:pt x="47757" y="4365"/>
                  </a:lnTo>
                  <a:lnTo>
                    <a:pt x="47814" y="4376"/>
                  </a:lnTo>
                  <a:lnTo>
                    <a:pt x="47814" y="4101"/>
                  </a:lnTo>
                  <a:lnTo>
                    <a:pt x="181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05" name="Google Shape;705;p45"/>
            <p:cNvSpPr/>
            <p:nvPr/>
          </p:nvSpPr>
          <p:spPr>
            <a:xfrm>
              <a:off x="3078307" y="3400848"/>
              <a:ext cx="2992403" cy="254795"/>
            </a:xfrm>
            <a:custGeom>
              <a:rect b="b" l="l" r="r" t="t"/>
              <a:pathLst>
                <a:path extrusionOk="0" h="4045" w="47506">
                  <a:moveTo>
                    <a:pt x="17996" y="92"/>
                  </a:moveTo>
                  <a:lnTo>
                    <a:pt x="47425" y="3861"/>
                  </a:lnTo>
                  <a:lnTo>
                    <a:pt x="47425" y="3953"/>
                  </a:lnTo>
                  <a:lnTo>
                    <a:pt x="17985" y="482"/>
                  </a:lnTo>
                  <a:lnTo>
                    <a:pt x="80" y="2624"/>
                  </a:lnTo>
                  <a:lnTo>
                    <a:pt x="80" y="2486"/>
                  </a:lnTo>
                  <a:cubicBezTo>
                    <a:pt x="985" y="2372"/>
                    <a:pt x="17217" y="195"/>
                    <a:pt x="17996" y="92"/>
                  </a:cubicBezTo>
                  <a:close/>
                  <a:moveTo>
                    <a:pt x="17996" y="0"/>
                  </a:moveTo>
                  <a:cubicBezTo>
                    <a:pt x="17813" y="23"/>
                    <a:pt x="184" y="2395"/>
                    <a:pt x="35" y="2418"/>
                  </a:cubicBezTo>
                  <a:lnTo>
                    <a:pt x="0" y="2418"/>
                  </a:lnTo>
                  <a:lnTo>
                    <a:pt x="0" y="2715"/>
                  </a:lnTo>
                  <a:lnTo>
                    <a:pt x="17985" y="562"/>
                  </a:lnTo>
                  <a:lnTo>
                    <a:pt x="47459" y="4033"/>
                  </a:lnTo>
                  <a:lnTo>
                    <a:pt x="47505" y="4044"/>
                  </a:lnTo>
                  <a:lnTo>
                    <a:pt x="47505" y="3781"/>
                  </a:lnTo>
                  <a:lnTo>
                    <a:pt x="180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06" name="Google Shape;706;p45"/>
            <p:cNvSpPr/>
            <p:nvPr/>
          </p:nvSpPr>
          <p:spPr>
            <a:xfrm>
              <a:off x="3096323" y="3431147"/>
              <a:ext cx="2956310" cy="233126"/>
            </a:xfrm>
            <a:custGeom>
              <a:rect b="b" l="l" r="r" t="t"/>
              <a:pathLst>
                <a:path extrusionOk="0" h="3701" w="46933">
                  <a:moveTo>
                    <a:pt x="17688" y="81"/>
                  </a:moveTo>
                  <a:lnTo>
                    <a:pt x="46852" y="3517"/>
                  </a:lnTo>
                  <a:lnTo>
                    <a:pt x="46852" y="3609"/>
                  </a:lnTo>
                  <a:lnTo>
                    <a:pt x="17676" y="470"/>
                  </a:lnTo>
                  <a:lnTo>
                    <a:pt x="81" y="2315"/>
                  </a:lnTo>
                  <a:lnTo>
                    <a:pt x="81" y="2189"/>
                  </a:lnTo>
                  <a:cubicBezTo>
                    <a:pt x="974" y="2085"/>
                    <a:pt x="17000" y="172"/>
                    <a:pt x="17688" y="81"/>
                  </a:cubicBezTo>
                  <a:close/>
                  <a:moveTo>
                    <a:pt x="17688" y="1"/>
                  </a:moveTo>
                  <a:cubicBezTo>
                    <a:pt x="17516" y="23"/>
                    <a:pt x="184" y="2097"/>
                    <a:pt x="47" y="2108"/>
                  </a:cubicBezTo>
                  <a:lnTo>
                    <a:pt x="1" y="2120"/>
                  </a:lnTo>
                  <a:lnTo>
                    <a:pt x="1" y="2406"/>
                  </a:lnTo>
                  <a:lnTo>
                    <a:pt x="17676" y="550"/>
                  </a:lnTo>
                  <a:lnTo>
                    <a:pt x="46887" y="3689"/>
                  </a:lnTo>
                  <a:lnTo>
                    <a:pt x="46933" y="3701"/>
                  </a:lnTo>
                  <a:lnTo>
                    <a:pt x="46933" y="3437"/>
                  </a:lnTo>
                  <a:lnTo>
                    <a:pt x="176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07" name="Google Shape;707;p45"/>
            <p:cNvSpPr/>
            <p:nvPr/>
          </p:nvSpPr>
          <p:spPr>
            <a:xfrm>
              <a:off x="3141047" y="3460753"/>
              <a:ext cx="2911587" cy="251141"/>
            </a:xfrm>
            <a:custGeom>
              <a:rect b="b" l="l" r="r" t="t"/>
              <a:pathLst>
                <a:path extrusionOk="0" h="3987" w="46223">
                  <a:moveTo>
                    <a:pt x="16966" y="80"/>
                  </a:moveTo>
                  <a:lnTo>
                    <a:pt x="46142" y="3219"/>
                  </a:lnTo>
                  <a:lnTo>
                    <a:pt x="46142" y="3895"/>
                  </a:lnTo>
                  <a:lnTo>
                    <a:pt x="16909" y="917"/>
                  </a:lnTo>
                  <a:lnTo>
                    <a:pt x="81" y="2841"/>
                  </a:lnTo>
                  <a:lnTo>
                    <a:pt x="81" y="1856"/>
                  </a:lnTo>
                  <a:lnTo>
                    <a:pt x="16966" y="80"/>
                  </a:lnTo>
                  <a:close/>
                  <a:moveTo>
                    <a:pt x="16966" y="0"/>
                  </a:moveTo>
                  <a:lnTo>
                    <a:pt x="35" y="1776"/>
                  </a:lnTo>
                  <a:lnTo>
                    <a:pt x="1" y="1787"/>
                  </a:lnTo>
                  <a:lnTo>
                    <a:pt x="1" y="2933"/>
                  </a:lnTo>
                  <a:lnTo>
                    <a:pt x="16909" y="997"/>
                  </a:lnTo>
                  <a:lnTo>
                    <a:pt x="46177" y="3975"/>
                  </a:lnTo>
                  <a:lnTo>
                    <a:pt x="46223" y="3987"/>
                  </a:lnTo>
                  <a:lnTo>
                    <a:pt x="46223" y="3139"/>
                  </a:lnTo>
                  <a:lnTo>
                    <a:pt x="169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08" name="Google Shape;708;p45"/>
            <p:cNvSpPr/>
            <p:nvPr/>
          </p:nvSpPr>
          <p:spPr>
            <a:xfrm>
              <a:off x="3143251" y="3519209"/>
              <a:ext cx="2907240" cy="191238"/>
            </a:xfrm>
            <a:custGeom>
              <a:rect b="b" l="l" r="r" t="t"/>
              <a:pathLst>
                <a:path extrusionOk="0" h="3036" w="46154">
                  <a:moveTo>
                    <a:pt x="16874" y="57"/>
                  </a:moveTo>
                  <a:lnTo>
                    <a:pt x="38341" y="2245"/>
                  </a:lnTo>
                  <a:lnTo>
                    <a:pt x="16874" y="206"/>
                  </a:lnTo>
                  <a:lnTo>
                    <a:pt x="791" y="1936"/>
                  </a:lnTo>
                  <a:lnTo>
                    <a:pt x="470" y="1936"/>
                  </a:lnTo>
                  <a:lnTo>
                    <a:pt x="16874" y="57"/>
                  </a:lnTo>
                  <a:close/>
                  <a:moveTo>
                    <a:pt x="16874" y="0"/>
                  </a:moveTo>
                  <a:lnTo>
                    <a:pt x="0" y="1936"/>
                  </a:lnTo>
                  <a:lnTo>
                    <a:pt x="0" y="1982"/>
                  </a:lnTo>
                  <a:lnTo>
                    <a:pt x="802" y="1982"/>
                  </a:lnTo>
                  <a:lnTo>
                    <a:pt x="16874" y="252"/>
                  </a:lnTo>
                  <a:lnTo>
                    <a:pt x="46142" y="3036"/>
                  </a:lnTo>
                  <a:lnTo>
                    <a:pt x="46153" y="2978"/>
                  </a:lnTo>
                  <a:lnTo>
                    <a:pt x="168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09" name="Google Shape;709;p45"/>
            <p:cNvSpPr/>
            <p:nvPr/>
          </p:nvSpPr>
          <p:spPr>
            <a:xfrm>
              <a:off x="4133977" y="3532185"/>
              <a:ext cx="151554" cy="597523"/>
            </a:xfrm>
            <a:custGeom>
              <a:rect b="b" l="l" r="r" t="t"/>
              <a:pathLst>
                <a:path extrusionOk="0" h="9486" w="2406">
                  <a:moveTo>
                    <a:pt x="1146" y="46"/>
                  </a:moveTo>
                  <a:lnTo>
                    <a:pt x="2349" y="172"/>
                  </a:lnTo>
                  <a:lnTo>
                    <a:pt x="2349" y="665"/>
                  </a:lnTo>
                  <a:lnTo>
                    <a:pt x="2142" y="665"/>
                  </a:lnTo>
                  <a:lnTo>
                    <a:pt x="2142" y="9359"/>
                  </a:lnTo>
                  <a:lnTo>
                    <a:pt x="1089" y="9428"/>
                  </a:lnTo>
                  <a:lnTo>
                    <a:pt x="252" y="9371"/>
                  </a:lnTo>
                  <a:lnTo>
                    <a:pt x="252" y="573"/>
                  </a:lnTo>
                  <a:lnTo>
                    <a:pt x="58" y="573"/>
                  </a:lnTo>
                  <a:lnTo>
                    <a:pt x="58" y="172"/>
                  </a:lnTo>
                  <a:lnTo>
                    <a:pt x="1146" y="46"/>
                  </a:lnTo>
                  <a:close/>
                  <a:moveTo>
                    <a:pt x="1146" y="0"/>
                  </a:moveTo>
                  <a:lnTo>
                    <a:pt x="0" y="115"/>
                  </a:lnTo>
                  <a:lnTo>
                    <a:pt x="0" y="630"/>
                  </a:lnTo>
                  <a:lnTo>
                    <a:pt x="195" y="630"/>
                  </a:lnTo>
                  <a:lnTo>
                    <a:pt x="195" y="9428"/>
                  </a:lnTo>
                  <a:lnTo>
                    <a:pt x="1089" y="9485"/>
                  </a:lnTo>
                  <a:lnTo>
                    <a:pt x="2177" y="9416"/>
                  </a:lnTo>
                  <a:lnTo>
                    <a:pt x="2200" y="9405"/>
                  </a:lnTo>
                  <a:lnTo>
                    <a:pt x="2200" y="711"/>
                  </a:lnTo>
                  <a:lnTo>
                    <a:pt x="2406" y="711"/>
                  </a:lnTo>
                  <a:lnTo>
                    <a:pt x="2406" y="115"/>
                  </a:lnTo>
                  <a:lnTo>
                    <a:pt x="11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0" name="Google Shape;710;p45"/>
            <p:cNvSpPr/>
            <p:nvPr/>
          </p:nvSpPr>
          <p:spPr>
            <a:xfrm>
              <a:off x="3158432" y="3593539"/>
              <a:ext cx="1114860" cy="91021"/>
            </a:xfrm>
            <a:custGeom>
              <a:rect b="b" l="l" r="r" t="t"/>
              <a:pathLst>
                <a:path extrusionOk="0" h="1445" w="17699">
                  <a:moveTo>
                    <a:pt x="16633" y="0"/>
                  </a:moveTo>
                  <a:lnTo>
                    <a:pt x="34" y="1398"/>
                  </a:lnTo>
                  <a:cubicBezTo>
                    <a:pt x="3" y="1398"/>
                    <a:pt x="0" y="1445"/>
                    <a:pt x="26" y="1445"/>
                  </a:cubicBezTo>
                  <a:cubicBezTo>
                    <a:pt x="28" y="1445"/>
                    <a:pt x="31" y="1444"/>
                    <a:pt x="34" y="1443"/>
                  </a:cubicBezTo>
                  <a:lnTo>
                    <a:pt x="16633" y="46"/>
                  </a:lnTo>
                  <a:lnTo>
                    <a:pt x="17652" y="137"/>
                  </a:lnTo>
                  <a:cubicBezTo>
                    <a:pt x="17698" y="137"/>
                    <a:pt x="17698" y="80"/>
                    <a:pt x="17664" y="80"/>
                  </a:cubicBezTo>
                  <a:lnTo>
                    <a:pt x="16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1" name="Google Shape;711;p45"/>
            <p:cNvSpPr/>
            <p:nvPr/>
          </p:nvSpPr>
          <p:spPr>
            <a:xfrm>
              <a:off x="3158369" y="3607964"/>
              <a:ext cx="1114167" cy="86611"/>
            </a:xfrm>
            <a:custGeom>
              <a:rect b="b" l="l" r="r" t="t"/>
              <a:pathLst>
                <a:path extrusionOk="0" h="1375" w="17688">
                  <a:moveTo>
                    <a:pt x="16634" y="0"/>
                  </a:moveTo>
                  <a:lnTo>
                    <a:pt x="35" y="1317"/>
                  </a:lnTo>
                  <a:cubicBezTo>
                    <a:pt x="1" y="1317"/>
                    <a:pt x="1" y="1375"/>
                    <a:pt x="35" y="1375"/>
                  </a:cubicBezTo>
                  <a:lnTo>
                    <a:pt x="47" y="1375"/>
                  </a:lnTo>
                  <a:lnTo>
                    <a:pt x="16634" y="46"/>
                  </a:lnTo>
                  <a:lnTo>
                    <a:pt x="17653" y="138"/>
                  </a:lnTo>
                  <a:cubicBezTo>
                    <a:pt x="17676" y="138"/>
                    <a:pt x="17688" y="126"/>
                    <a:pt x="17688" y="115"/>
                  </a:cubicBezTo>
                  <a:cubicBezTo>
                    <a:pt x="17688" y="92"/>
                    <a:pt x="17676" y="80"/>
                    <a:pt x="17665" y="80"/>
                  </a:cubicBezTo>
                  <a:lnTo>
                    <a:pt x="16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2" name="Google Shape;712;p45"/>
            <p:cNvSpPr/>
            <p:nvPr/>
          </p:nvSpPr>
          <p:spPr>
            <a:xfrm>
              <a:off x="4146260" y="4072650"/>
              <a:ext cx="126295" cy="3653"/>
            </a:xfrm>
            <a:custGeom>
              <a:rect b="b" l="l" r="r" t="t"/>
              <a:pathLst>
                <a:path extrusionOk="0" h="58" w="2005">
                  <a:moveTo>
                    <a:pt x="23" y="0"/>
                  </a:moveTo>
                  <a:cubicBezTo>
                    <a:pt x="0" y="0"/>
                    <a:pt x="0" y="46"/>
                    <a:pt x="23" y="58"/>
                  </a:cubicBezTo>
                  <a:lnTo>
                    <a:pt x="1982" y="58"/>
                  </a:lnTo>
                  <a:cubicBezTo>
                    <a:pt x="2005" y="46"/>
                    <a:pt x="2005" y="0"/>
                    <a:pt x="1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3" name="Google Shape;713;p45"/>
            <p:cNvSpPr/>
            <p:nvPr/>
          </p:nvSpPr>
          <p:spPr>
            <a:xfrm>
              <a:off x="4204653" y="3607775"/>
              <a:ext cx="2961" cy="468520"/>
            </a:xfrm>
            <a:custGeom>
              <a:rect b="b" l="l" r="r" t="t"/>
              <a:pathLst>
                <a:path extrusionOk="0" h="7438" w="47">
                  <a:moveTo>
                    <a:pt x="24" y="0"/>
                  </a:moveTo>
                  <a:cubicBezTo>
                    <a:pt x="12" y="0"/>
                    <a:pt x="1" y="9"/>
                    <a:pt x="1" y="26"/>
                  </a:cubicBezTo>
                  <a:lnTo>
                    <a:pt x="1" y="7403"/>
                  </a:lnTo>
                  <a:cubicBezTo>
                    <a:pt x="1" y="7415"/>
                    <a:pt x="12" y="7438"/>
                    <a:pt x="24" y="7438"/>
                  </a:cubicBezTo>
                  <a:cubicBezTo>
                    <a:pt x="35" y="7426"/>
                    <a:pt x="47" y="7415"/>
                    <a:pt x="47" y="7403"/>
                  </a:cubicBezTo>
                  <a:lnTo>
                    <a:pt x="47" y="26"/>
                  </a:lnTo>
                  <a:cubicBezTo>
                    <a:pt x="47" y="9"/>
                    <a:pt x="35"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4" name="Google Shape;714;p45"/>
            <p:cNvSpPr/>
            <p:nvPr/>
          </p:nvSpPr>
          <p:spPr>
            <a:xfrm>
              <a:off x="3154779" y="3640971"/>
              <a:ext cx="995809" cy="476456"/>
            </a:xfrm>
            <a:custGeom>
              <a:rect b="b" l="l" r="r" t="t"/>
              <a:pathLst>
                <a:path extrusionOk="0" h="7564" w="15809">
                  <a:moveTo>
                    <a:pt x="29" y="0"/>
                  </a:moveTo>
                  <a:cubicBezTo>
                    <a:pt x="15" y="0"/>
                    <a:pt x="1" y="9"/>
                    <a:pt x="1" y="26"/>
                  </a:cubicBezTo>
                  <a:lnTo>
                    <a:pt x="1" y="7094"/>
                  </a:lnTo>
                  <a:lnTo>
                    <a:pt x="15763" y="7563"/>
                  </a:lnTo>
                  <a:lnTo>
                    <a:pt x="15774" y="7563"/>
                  </a:lnTo>
                  <a:cubicBezTo>
                    <a:pt x="15809" y="7563"/>
                    <a:pt x="15809" y="7506"/>
                    <a:pt x="15774" y="7506"/>
                  </a:cubicBezTo>
                  <a:lnTo>
                    <a:pt x="58" y="7037"/>
                  </a:lnTo>
                  <a:lnTo>
                    <a:pt x="58" y="26"/>
                  </a:lnTo>
                  <a:cubicBezTo>
                    <a:pt x="58" y="9"/>
                    <a:pt x="44"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5" name="Google Shape;715;p45"/>
            <p:cNvSpPr/>
            <p:nvPr/>
          </p:nvSpPr>
          <p:spPr>
            <a:xfrm>
              <a:off x="3860469" y="3557445"/>
              <a:ext cx="41195" cy="558532"/>
            </a:xfrm>
            <a:custGeom>
              <a:rect b="b" l="l" r="r" t="t"/>
              <a:pathLst>
                <a:path extrusionOk="0" h="8867" w="654">
                  <a:moveTo>
                    <a:pt x="138" y="69"/>
                  </a:moveTo>
                  <a:lnTo>
                    <a:pt x="608" y="172"/>
                  </a:lnTo>
                  <a:lnTo>
                    <a:pt x="608" y="8718"/>
                  </a:lnTo>
                  <a:lnTo>
                    <a:pt x="321" y="8798"/>
                  </a:lnTo>
                  <a:lnTo>
                    <a:pt x="321" y="733"/>
                  </a:lnTo>
                  <a:lnTo>
                    <a:pt x="310" y="722"/>
                  </a:lnTo>
                  <a:cubicBezTo>
                    <a:pt x="310" y="722"/>
                    <a:pt x="69" y="390"/>
                    <a:pt x="138" y="69"/>
                  </a:cubicBezTo>
                  <a:close/>
                  <a:moveTo>
                    <a:pt x="104" y="0"/>
                  </a:moveTo>
                  <a:lnTo>
                    <a:pt x="92" y="23"/>
                  </a:lnTo>
                  <a:cubicBezTo>
                    <a:pt x="1" y="355"/>
                    <a:pt x="230" y="688"/>
                    <a:pt x="264" y="745"/>
                  </a:cubicBezTo>
                  <a:lnTo>
                    <a:pt x="264" y="8867"/>
                  </a:lnTo>
                  <a:lnTo>
                    <a:pt x="654" y="8763"/>
                  </a:lnTo>
                  <a:lnTo>
                    <a:pt x="654" y="126"/>
                  </a:lnTo>
                  <a:lnTo>
                    <a:pt x="1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6" name="Google Shape;716;p45"/>
            <p:cNvSpPr/>
            <p:nvPr/>
          </p:nvSpPr>
          <p:spPr>
            <a:xfrm>
              <a:off x="3812848" y="3564248"/>
              <a:ext cx="68596" cy="551729"/>
            </a:xfrm>
            <a:custGeom>
              <a:rect b="b" l="l" r="r" t="t"/>
              <a:pathLst>
                <a:path extrusionOk="0" h="8759" w="1089">
                  <a:moveTo>
                    <a:pt x="114" y="1"/>
                  </a:moveTo>
                  <a:cubicBezTo>
                    <a:pt x="105" y="1"/>
                    <a:pt x="97" y="6"/>
                    <a:pt x="92" y="18"/>
                  </a:cubicBezTo>
                  <a:cubicBezTo>
                    <a:pt x="1" y="350"/>
                    <a:pt x="218" y="683"/>
                    <a:pt x="264" y="740"/>
                  </a:cubicBezTo>
                  <a:lnTo>
                    <a:pt x="264" y="8713"/>
                  </a:lnTo>
                  <a:lnTo>
                    <a:pt x="1043" y="8759"/>
                  </a:lnTo>
                  <a:cubicBezTo>
                    <a:pt x="1089" y="8759"/>
                    <a:pt x="1089" y="8701"/>
                    <a:pt x="1055" y="8701"/>
                  </a:cubicBezTo>
                  <a:lnTo>
                    <a:pt x="310" y="8667"/>
                  </a:lnTo>
                  <a:lnTo>
                    <a:pt x="310" y="717"/>
                  </a:lnTo>
                  <a:cubicBezTo>
                    <a:pt x="299" y="706"/>
                    <a:pt x="47" y="362"/>
                    <a:pt x="138" y="30"/>
                  </a:cubicBezTo>
                  <a:cubicBezTo>
                    <a:pt x="145" y="15"/>
                    <a:pt x="130" y="1"/>
                    <a:pt x="1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7" name="Google Shape;717;p45"/>
            <p:cNvSpPr/>
            <p:nvPr/>
          </p:nvSpPr>
          <p:spPr>
            <a:xfrm>
              <a:off x="3582678" y="3586987"/>
              <a:ext cx="40440" cy="521746"/>
            </a:xfrm>
            <a:custGeom>
              <a:rect b="b" l="l" r="r" t="t"/>
              <a:pathLst>
                <a:path extrusionOk="0" h="8283" w="642">
                  <a:moveTo>
                    <a:pt x="149" y="93"/>
                  </a:moveTo>
                  <a:lnTo>
                    <a:pt x="562" y="173"/>
                  </a:lnTo>
                  <a:lnTo>
                    <a:pt x="562" y="8111"/>
                  </a:lnTo>
                  <a:lnTo>
                    <a:pt x="321" y="8180"/>
                  </a:lnTo>
                  <a:lnTo>
                    <a:pt x="321" y="677"/>
                  </a:lnTo>
                  <a:lnTo>
                    <a:pt x="310" y="677"/>
                  </a:lnTo>
                  <a:cubicBezTo>
                    <a:pt x="195" y="505"/>
                    <a:pt x="138" y="299"/>
                    <a:pt x="149" y="93"/>
                  </a:cubicBezTo>
                  <a:close/>
                  <a:moveTo>
                    <a:pt x="92" y="1"/>
                  </a:moveTo>
                  <a:lnTo>
                    <a:pt x="81" y="35"/>
                  </a:lnTo>
                  <a:cubicBezTo>
                    <a:pt x="0" y="333"/>
                    <a:pt x="195" y="642"/>
                    <a:pt x="241" y="711"/>
                  </a:cubicBezTo>
                  <a:lnTo>
                    <a:pt x="241" y="8283"/>
                  </a:lnTo>
                  <a:lnTo>
                    <a:pt x="642" y="8168"/>
                  </a:lnTo>
                  <a:lnTo>
                    <a:pt x="642" y="115"/>
                  </a:lnTo>
                  <a:lnTo>
                    <a:pt x="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8" name="Google Shape;718;p45"/>
            <p:cNvSpPr/>
            <p:nvPr/>
          </p:nvSpPr>
          <p:spPr>
            <a:xfrm>
              <a:off x="3548789" y="3594042"/>
              <a:ext cx="54864" cy="513998"/>
            </a:xfrm>
            <a:custGeom>
              <a:rect b="b" l="l" r="r" t="t"/>
              <a:pathLst>
                <a:path extrusionOk="0" h="8160" w="871">
                  <a:moveTo>
                    <a:pt x="125" y="0"/>
                  </a:moveTo>
                  <a:cubicBezTo>
                    <a:pt x="107" y="0"/>
                    <a:pt x="92" y="17"/>
                    <a:pt x="92" y="26"/>
                  </a:cubicBezTo>
                  <a:cubicBezTo>
                    <a:pt x="0" y="336"/>
                    <a:pt x="206" y="645"/>
                    <a:pt x="252" y="714"/>
                  </a:cubicBezTo>
                  <a:lnTo>
                    <a:pt x="252" y="8137"/>
                  </a:lnTo>
                  <a:lnTo>
                    <a:pt x="825" y="8160"/>
                  </a:lnTo>
                  <a:cubicBezTo>
                    <a:pt x="871" y="8148"/>
                    <a:pt x="871" y="8079"/>
                    <a:pt x="825" y="8079"/>
                  </a:cubicBezTo>
                  <a:lnTo>
                    <a:pt x="332" y="8056"/>
                  </a:lnTo>
                  <a:lnTo>
                    <a:pt x="332" y="679"/>
                  </a:lnTo>
                  <a:lnTo>
                    <a:pt x="321" y="668"/>
                  </a:lnTo>
                  <a:cubicBezTo>
                    <a:pt x="321" y="668"/>
                    <a:pt x="80" y="347"/>
                    <a:pt x="160" y="49"/>
                  </a:cubicBezTo>
                  <a:cubicBezTo>
                    <a:pt x="172" y="26"/>
                    <a:pt x="160" y="15"/>
                    <a:pt x="138" y="3"/>
                  </a:cubicBezTo>
                  <a:cubicBezTo>
                    <a:pt x="133" y="1"/>
                    <a:pt x="129"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9" name="Google Shape;719;p45"/>
            <p:cNvSpPr/>
            <p:nvPr/>
          </p:nvSpPr>
          <p:spPr>
            <a:xfrm>
              <a:off x="3582678" y="3586987"/>
              <a:ext cx="40440" cy="521746"/>
            </a:xfrm>
            <a:custGeom>
              <a:rect b="b" l="l" r="r" t="t"/>
              <a:pathLst>
                <a:path extrusionOk="0" h="8283" w="642">
                  <a:moveTo>
                    <a:pt x="149" y="93"/>
                  </a:moveTo>
                  <a:lnTo>
                    <a:pt x="562" y="173"/>
                  </a:lnTo>
                  <a:lnTo>
                    <a:pt x="562" y="8111"/>
                  </a:lnTo>
                  <a:lnTo>
                    <a:pt x="321" y="8180"/>
                  </a:lnTo>
                  <a:lnTo>
                    <a:pt x="321" y="677"/>
                  </a:lnTo>
                  <a:lnTo>
                    <a:pt x="310" y="677"/>
                  </a:lnTo>
                  <a:cubicBezTo>
                    <a:pt x="195" y="505"/>
                    <a:pt x="138" y="299"/>
                    <a:pt x="149" y="93"/>
                  </a:cubicBezTo>
                  <a:close/>
                  <a:moveTo>
                    <a:pt x="92" y="1"/>
                  </a:moveTo>
                  <a:lnTo>
                    <a:pt x="81" y="35"/>
                  </a:lnTo>
                  <a:cubicBezTo>
                    <a:pt x="0" y="333"/>
                    <a:pt x="195" y="642"/>
                    <a:pt x="241" y="711"/>
                  </a:cubicBezTo>
                  <a:lnTo>
                    <a:pt x="241" y="8283"/>
                  </a:lnTo>
                  <a:lnTo>
                    <a:pt x="642" y="8168"/>
                  </a:lnTo>
                  <a:lnTo>
                    <a:pt x="642" y="115"/>
                  </a:lnTo>
                  <a:lnTo>
                    <a:pt x="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0" name="Google Shape;720;p45"/>
            <p:cNvSpPr/>
            <p:nvPr/>
          </p:nvSpPr>
          <p:spPr>
            <a:xfrm>
              <a:off x="3548789" y="3594042"/>
              <a:ext cx="54864" cy="513998"/>
            </a:xfrm>
            <a:custGeom>
              <a:rect b="b" l="l" r="r" t="t"/>
              <a:pathLst>
                <a:path extrusionOk="0" h="8160" w="871">
                  <a:moveTo>
                    <a:pt x="125" y="0"/>
                  </a:moveTo>
                  <a:cubicBezTo>
                    <a:pt x="107" y="0"/>
                    <a:pt x="92" y="17"/>
                    <a:pt x="92" y="26"/>
                  </a:cubicBezTo>
                  <a:cubicBezTo>
                    <a:pt x="0" y="336"/>
                    <a:pt x="206" y="645"/>
                    <a:pt x="252" y="714"/>
                  </a:cubicBezTo>
                  <a:lnTo>
                    <a:pt x="252" y="8137"/>
                  </a:lnTo>
                  <a:lnTo>
                    <a:pt x="825" y="8160"/>
                  </a:lnTo>
                  <a:cubicBezTo>
                    <a:pt x="871" y="8148"/>
                    <a:pt x="871" y="8079"/>
                    <a:pt x="825" y="8079"/>
                  </a:cubicBezTo>
                  <a:lnTo>
                    <a:pt x="332" y="8056"/>
                  </a:lnTo>
                  <a:lnTo>
                    <a:pt x="332" y="679"/>
                  </a:lnTo>
                  <a:lnTo>
                    <a:pt x="321" y="668"/>
                  </a:lnTo>
                  <a:cubicBezTo>
                    <a:pt x="321" y="668"/>
                    <a:pt x="80" y="347"/>
                    <a:pt x="160" y="49"/>
                  </a:cubicBezTo>
                  <a:cubicBezTo>
                    <a:pt x="172" y="26"/>
                    <a:pt x="160" y="15"/>
                    <a:pt x="138" y="3"/>
                  </a:cubicBezTo>
                  <a:cubicBezTo>
                    <a:pt x="133" y="1"/>
                    <a:pt x="129" y="0"/>
                    <a:pt x="1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1" name="Google Shape;721;p45"/>
            <p:cNvSpPr/>
            <p:nvPr/>
          </p:nvSpPr>
          <p:spPr>
            <a:xfrm>
              <a:off x="3351752" y="3615900"/>
              <a:ext cx="31810" cy="485653"/>
            </a:xfrm>
            <a:custGeom>
              <a:rect b="b" l="l" r="r" t="t"/>
              <a:pathLst>
                <a:path extrusionOk="0" h="7710" w="505">
                  <a:moveTo>
                    <a:pt x="104" y="80"/>
                  </a:moveTo>
                  <a:lnTo>
                    <a:pt x="436" y="138"/>
                  </a:lnTo>
                  <a:lnTo>
                    <a:pt x="436" y="7549"/>
                  </a:lnTo>
                  <a:lnTo>
                    <a:pt x="241" y="7618"/>
                  </a:lnTo>
                  <a:lnTo>
                    <a:pt x="241" y="630"/>
                  </a:lnTo>
                  <a:lnTo>
                    <a:pt x="230" y="619"/>
                  </a:lnTo>
                  <a:cubicBezTo>
                    <a:pt x="127" y="458"/>
                    <a:pt x="81" y="264"/>
                    <a:pt x="104" y="80"/>
                  </a:cubicBezTo>
                  <a:close/>
                  <a:moveTo>
                    <a:pt x="47" y="0"/>
                  </a:moveTo>
                  <a:lnTo>
                    <a:pt x="35" y="23"/>
                  </a:lnTo>
                  <a:cubicBezTo>
                    <a:pt x="1" y="241"/>
                    <a:pt x="47" y="470"/>
                    <a:pt x="173" y="653"/>
                  </a:cubicBezTo>
                  <a:lnTo>
                    <a:pt x="173" y="7709"/>
                  </a:lnTo>
                  <a:lnTo>
                    <a:pt x="505" y="7606"/>
                  </a:lnTo>
                  <a:lnTo>
                    <a:pt x="505" y="69"/>
                  </a:lnTo>
                  <a:lnTo>
                    <a:pt x="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2" name="Google Shape;722;p45"/>
            <p:cNvSpPr/>
            <p:nvPr/>
          </p:nvSpPr>
          <p:spPr>
            <a:xfrm>
              <a:off x="3324351" y="3619491"/>
              <a:ext cx="43337" cy="481307"/>
            </a:xfrm>
            <a:custGeom>
              <a:rect b="b" l="l" r="r" t="t"/>
              <a:pathLst>
                <a:path extrusionOk="0" h="7641" w="688">
                  <a:moveTo>
                    <a:pt x="69" y="1"/>
                  </a:moveTo>
                  <a:cubicBezTo>
                    <a:pt x="55" y="1"/>
                    <a:pt x="40" y="11"/>
                    <a:pt x="35" y="35"/>
                  </a:cubicBezTo>
                  <a:cubicBezTo>
                    <a:pt x="1" y="264"/>
                    <a:pt x="46" y="504"/>
                    <a:pt x="161" y="699"/>
                  </a:cubicBezTo>
                  <a:lnTo>
                    <a:pt x="161" y="7618"/>
                  </a:lnTo>
                  <a:lnTo>
                    <a:pt x="642" y="7641"/>
                  </a:lnTo>
                  <a:cubicBezTo>
                    <a:pt x="688" y="7641"/>
                    <a:pt x="688" y="7572"/>
                    <a:pt x="642" y="7572"/>
                  </a:cubicBezTo>
                  <a:lnTo>
                    <a:pt x="241" y="7549"/>
                  </a:lnTo>
                  <a:lnTo>
                    <a:pt x="241" y="676"/>
                  </a:lnTo>
                  <a:lnTo>
                    <a:pt x="230" y="676"/>
                  </a:lnTo>
                  <a:cubicBezTo>
                    <a:pt x="115" y="482"/>
                    <a:pt x="69" y="264"/>
                    <a:pt x="104" y="46"/>
                  </a:cubicBezTo>
                  <a:cubicBezTo>
                    <a:pt x="110" y="20"/>
                    <a:pt x="90" y="1"/>
                    <a:pt x="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3" name="Google Shape;723;p45"/>
            <p:cNvSpPr/>
            <p:nvPr/>
          </p:nvSpPr>
          <p:spPr>
            <a:xfrm>
              <a:off x="3169204" y="3638262"/>
              <a:ext cx="28220" cy="455355"/>
            </a:xfrm>
            <a:custGeom>
              <a:rect b="b" l="l" r="r" t="t"/>
              <a:pathLst>
                <a:path extrusionOk="0" h="7229" w="448">
                  <a:moveTo>
                    <a:pt x="69" y="35"/>
                  </a:moveTo>
                  <a:lnTo>
                    <a:pt x="413" y="80"/>
                  </a:lnTo>
                  <a:lnTo>
                    <a:pt x="413" y="7114"/>
                  </a:lnTo>
                  <a:lnTo>
                    <a:pt x="195" y="7183"/>
                  </a:lnTo>
                  <a:lnTo>
                    <a:pt x="195" y="584"/>
                  </a:lnTo>
                  <a:lnTo>
                    <a:pt x="195" y="573"/>
                  </a:lnTo>
                  <a:cubicBezTo>
                    <a:pt x="81" y="424"/>
                    <a:pt x="35" y="229"/>
                    <a:pt x="69" y="35"/>
                  </a:cubicBezTo>
                  <a:close/>
                  <a:moveTo>
                    <a:pt x="35" y="0"/>
                  </a:moveTo>
                  <a:lnTo>
                    <a:pt x="35" y="12"/>
                  </a:lnTo>
                  <a:cubicBezTo>
                    <a:pt x="1" y="218"/>
                    <a:pt x="46" y="424"/>
                    <a:pt x="161" y="596"/>
                  </a:cubicBezTo>
                  <a:lnTo>
                    <a:pt x="161" y="7228"/>
                  </a:lnTo>
                  <a:lnTo>
                    <a:pt x="447" y="7137"/>
                  </a:lnTo>
                  <a:lnTo>
                    <a:pt x="447" y="46"/>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4" name="Google Shape;724;p45"/>
            <p:cNvSpPr/>
            <p:nvPr/>
          </p:nvSpPr>
          <p:spPr>
            <a:xfrm>
              <a:off x="3142495" y="3642546"/>
              <a:ext cx="38298" cy="451071"/>
            </a:xfrm>
            <a:custGeom>
              <a:rect b="b" l="l" r="r" t="t"/>
              <a:pathLst>
                <a:path extrusionOk="0" h="7161" w="608">
                  <a:moveTo>
                    <a:pt x="35" y="1"/>
                  </a:moveTo>
                  <a:cubicBezTo>
                    <a:pt x="1" y="219"/>
                    <a:pt x="47" y="436"/>
                    <a:pt x="161" y="631"/>
                  </a:cubicBezTo>
                  <a:lnTo>
                    <a:pt x="161" y="7138"/>
                  </a:lnTo>
                  <a:lnTo>
                    <a:pt x="596" y="7160"/>
                  </a:lnTo>
                  <a:lnTo>
                    <a:pt x="608" y="7126"/>
                  </a:lnTo>
                  <a:lnTo>
                    <a:pt x="196" y="7115"/>
                  </a:lnTo>
                  <a:lnTo>
                    <a:pt x="196" y="620"/>
                  </a:lnTo>
                  <a:cubicBezTo>
                    <a:pt x="81" y="436"/>
                    <a:pt x="47" y="219"/>
                    <a:pt x="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5" name="Google Shape;725;p45"/>
            <p:cNvSpPr/>
            <p:nvPr/>
          </p:nvSpPr>
          <p:spPr>
            <a:xfrm>
              <a:off x="3154086" y="4059673"/>
              <a:ext cx="746117" cy="12283"/>
            </a:xfrm>
            <a:custGeom>
              <a:rect b="b" l="l" r="r" t="t"/>
              <a:pathLst>
                <a:path extrusionOk="0" h="195" w="11845">
                  <a:moveTo>
                    <a:pt x="0" y="0"/>
                  </a:moveTo>
                  <a:lnTo>
                    <a:pt x="0" y="34"/>
                  </a:lnTo>
                  <a:lnTo>
                    <a:pt x="11845" y="195"/>
                  </a:lnTo>
                  <a:lnTo>
                    <a:pt x="11845" y="16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6" name="Google Shape;726;p45"/>
            <p:cNvSpPr/>
            <p:nvPr/>
          </p:nvSpPr>
          <p:spPr>
            <a:xfrm>
              <a:off x="4268904" y="3598578"/>
              <a:ext cx="1287327" cy="113319"/>
            </a:xfrm>
            <a:custGeom>
              <a:rect b="b" l="l" r="r" t="t"/>
              <a:pathLst>
                <a:path extrusionOk="0" h="1799" w="20437">
                  <a:moveTo>
                    <a:pt x="35" y="0"/>
                  </a:moveTo>
                  <a:cubicBezTo>
                    <a:pt x="23" y="0"/>
                    <a:pt x="0" y="12"/>
                    <a:pt x="0" y="23"/>
                  </a:cubicBezTo>
                  <a:cubicBezTo>
                    <a:pt x="0" y="46"/>
                    <a:pt x="12" y="57"/>
                    <a:pt x="23" y="57"/>
                  </a:cubicBezTo>
                  <a:lnTo>
                    <a:pt x="20402" y="1799"/>
                  </a:lnTo>
                  <a:cubicBezTo>
                    <a:pt x="20425" y="1799"/>
                    <a:pt x="20436" y="1787"/>
                    <a:pt x="20436" y="1764"/>
                  </a:cubicBezTo>
                  <a:cubicBezTo>
                    <a:pt x="20436" y="1753"/>
                    <a:pt x="20425" y="1741"/>
                    <a:pt x="20414" y="1741"/>
                  </a:cubicBez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7" name="Google Shape;727;p45"/>
            <p:cNvSpPr/>
            <p:nvPr/>
          </p:nvSpPr>
          <p:spPr>
            <a:xfrm>
              <a:off x="5769795" y="3727017"/>
              <a:ext cx="282888" cy="26771"/>
            </a:xfrm>
            <a:custGeom>
              <a:rect b="b" l="l" r="r" t="t"/>
              <a:pathLst>
                <a:path extrusionOk="0" h="425" w="4491">
                  <a:moveTo>
                    <a:pt x="35" y="0"/>
                  </a:moveTo>
                  <a:cubicBezTo>
                    <a:pt x="23" y="0"/>
                    <a:pt x="12" y="12"/>
                    <a:pt x="12" y="23"/>
                  </a:cubicBezTo>
                  <a:cubicBezTo>
                    <a:pt x="0" y="35"/>
                    <a:pt x="12" y="46"/>
                    <a:pt x="35" y="46"/>
                  </a:cubicBezTo>
                  <a:lnTo>
                    <a:pt x="4445" y="424"/>
                  </a:lnTo>
                  <a:cubicBezTo>
                    <a:pt x="4479" y="424"/>
                    <a:pt x="4491" y="378"/>
                    <a:pt x="4445" y="378"/>
                  </a:cubicBez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8" name="Google Shape;728;p45"/>
            <p:cNvSpPr/>
            <p:nvPr/>
          </p:nvSpPr>
          <p:spPr>
            <a:xfrm>
              <a:off x="4268904" y="3613003"/>
              <a:ext cx="1288020" cy="109729"/>
            </a:xfrm>
            <a:custGeom>
              <a:rect b="b" l="l" r="r" t="t"/>
              <a:pathLst>
                <a:path extrusionOk="0" h="1742" w="20448">
                  <a:moveTo>
                    <a:pt x="35" y="0"/>
                  </a:moveTo>
                  <a:cubicBezTo>
                    <a:pt x="23" y="0"/>
                    <a:pt x="0" y="12"/>
                    <a:pt x="0" y="23"/>
                  </a:cubicBezTo>
                  <a:cubicBezTo>
                    <a:pt x="0" y="46"/>
                    <a:pt x="12" y="58"/>
                    <a:pt x="23" y="58"/>
                  </a:cubicBezTo>
                  <a:lnTo>
                    <a:pt x="20402" y="1741"/>
                  </a:lnTo>
                  <a:cubicBezTo>
                    <a:pt x="20448" y="1741"/>
                    <a:pt x="20448" y="1684"/>
                    <a:pt x="20414" y="1684"/>
                  </a:cubicBez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9" name="Google Shape;729;p45"/>
            <p:cNvSpPr/>
            <p:nvPr/>
          </p:nvSpPr>
          <p:spPr>
            <a:xfrm>
              <a:off x="5769795" y="3737095"/>
              <a:ext cx="282888" cy="26771"/>
            </a:xfrm>
            <a:custGeom>
              <a:rect b="b" l="l" r="r" t="t"/>
              <a:pathLst>
                <a:path extrusionOk="0" h="425" w="4491">
                  <a:moveTo>
                    <a:pt x="35" y="1"/>
                  </a:moveTo>
                  <a:cubicBezTo>
                    <a:pt x="23" y="1"/>
                    <a:pt x="12" y="12"/>
                    <a:pt x="12" y="23"/>
                  </a:cubicBezTo>
                  <a:cubicBezTo>
                    <a:pt x="0" y="46"/>
                    <a:pt x="12" y="58"/>
                    <a:pt x="35" y="58"/>
                  </a:cubicBezTo>
                  <a:lnTo>
                    <a:pt x="4445" y="424"/>
                  </a:lnTo>
                  <a:cubicBezTo>
                    <a:pt x="4479" y="424"/>
                    <a:pt x="4491" y="367"/>
                    <a:pt x="4445" y="367"/>
                  </a:cubicBez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0" name="Google Shape;730;p45"/>
            <p:cNvSpPr/>
            <p:nvPr/>
          </p:nvSpPr>
          <p:spPr>
            <a:xfrm>
              <a:off x="4269597" y="3707364"/>
              <a:ext cx="1782365" cy="410065"/>
            </a:xfrm>
            <a:custGeom>
              <a:rect b="b" l="l" r="r" t="t"/>
              <a:pathLst>
                <a:path extrusionOk="0" h="6510" w="28296">
                  <a:moveTo>
                    <a:pt x="28262" y="0"/>
                  </a:moveTo>
                  <a:cubicBezTo>
                    <a:pt x="28249" y="0"/>
                    <a:pt x="28238" y="9"/>
                    <a:pt x="28238" y="26"/>
                  </a:cubicBezTo>
                  <a:lnTo>
                    <a:pt x="28238" y="5456"/>
                  </a:lnTo>
                  <a:lnTo>
                    <a:pt x="35" y="6452"/>
                  </a:lnTo>
                  <a:cubicBezTo>
                    <a:pt x="1" y="6452"/>
                    <a:pt x="1" y="6509"/>
                    <a:pt x="35" y="6509"/>
                  </a:cubicBezTo>
                  <a:lnTo>
                    <a:pt x="35" y="6498"/>
                  </a:lnTo>
                  <a:lnTo>
                    <a:pt x="28261" y="5501"/>
                  </a:lnTo>
                  <a:lnTo>
                    <a:pt x="28295" y="5501"/>
                  </a:lnTo>
                  <a:lnTo>
                    <a:pt x="28295" y="26"/>
                  </a:lnTo>
                  <a:cubicBezTo>
                    <a:pt x="28289" y="9"/>
                    <a:pt x="28275" y="0"/>
                    <a:pt x="28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1" name="Google Shape;731;p45"/>
            <p:cNvSpPr/>
            <p:nvPr/>
          </p:nvSpPr>
          <p:spPr>
            <a:xfrm>
              <a:off x="4668646" y="3568972"/>
              <a:ext cx="43337" cy="544108"/>
            </a:xfrm>
            <a:custGeom>
              <a:rect b="b" l="l" r="r" t="t"/>
              <a:pathLst>
                <a:path extrusionOk="0" h="8638" w="688">
                  <a:moveTo>
                    <a:pt x="516" y="92"/>
                  </a:moveTo>
                  <a:lnTo>
                    <a:pt x="516" y="92"/>
                  </a:lnTo>
                  <a:cubicBezTo>
                    <a:pt x="585" y="390"/>
                    <a:pt x="344" y="699"/>
                    <a:pt x="344" y="711"/>
                  </a:cubicBezTo>
                  <a:lnTo>
                    <a:pt x="333" y="711"/>
                  </a:lnTo>
                  <a:lnTo>
                    <a:pt x="333" y="8523"/>
                  </a:lnTo>
                  <a:lnTo>
                    <a:pt x="81" y="8454"/>
                  </a:lnTo>
                  <a:lnTo>
                    <a:pt x="81" y="172"/>
                  </a:lnTo>
                  <a:lnTo>
                    <a:pt x="516" y="92"/>
                  </a:lnTo>
                  <a:close/>
                  <a:moveTo>
                    <a:pt x="585" y="1"/>
                  </a:moveTo>
                  <a:lnTo>
                    <a:pt x="1" y="104"/>
                  </a:lnTo>
                  <a:lnTo>
                    <a:pt x="1" y="8523"/>
                  </a:lnTo>
                  <a:lnTo>
                    <a:pt x="424" y="8638"/>
                  </a:lnTo>
                  <a:lnTo>
                    <a:pt x="424" y="745"/>
                  </a:lnTo>
                  <a:cubicBezTo>
                    <a:pt x="470" y="676"/>
                    <a:pt x="688" y="356"/>
                    <a:pt x="585" y="35"/>
                  </a:cubicBezTo>
                  <a:lnTo>
                    <a:pt x="5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2" name="Google Shape;732;p45"/>
            <p:cNvSpPr/>
            <p:nvPr/>
          </p:nvSpPr>
          <p:spPr>
            <a:xfrm>
              <a:off x="4688866" y="3569413"/>
              <a:ext cx="70738" cy="542974"/>
            </a:xfrm>
            <a:custGeom>
              <a:rect b="b" l="l" r="r" t="t"/>
              <a:pathLst>
                <a:path extrusionOk="0" h="8620" w="1123">
                  <a:moveTo>
                    <a:pt x="992" y="0"/>
                  </a:moveTo>
                  <a:cubicBezTo>
                    <a:pt x="986" y="0"/>
                    <a:pt x="980" y="2"/>
                    <a:pt x="974" y="5"/>
                  </a:cubicBezTo>
                  <a:cubicBezTo>
                    <a:pt x="951" y="5"/>
                    <a:pt x="940" y="28"/>
                    <a:pt x="951" y="51"/>
                  </a:cubicBezTo>
                  <a:cubicBezTo>
                    <a:pt x="1043" y="360"/>
                    <a:pt x="791" y="795"/>
                    <a:pt x="779" y="795"/>
                  </a:cubicBezTo>
                  <a:lnTo>
                    <a:pt x="779" y="807"/>
                  </a:lnTo>
                  <a:lnTo>
                    <a:pt x="779" y="8493"/>
                  </a:lnTo>
                  <a:lnTo>
                    <a:pt x="58" y="8528"/>
                  </a:lnTo>
                  <a:cubicBezTo>
                    <a:pt x="0" y="8528"/>
                    <a:pt x="0" y="8619"/>
                    <a:pt x="58" y="8619"/>
                  </a:cubicBezTo>
                  <a:lnTo>
                    <a:pt x="859" y="8573"/>
                  </a:lnTo>
                  <a:lnTo>
                    <a:pt x="859" y="830"/>
                  </a:lnTo>
                  <a:cubicBezTo>
                    <a:pt x="905" y="761"/>
                    <a:pt x="1123" y="349"/>
                    <a:pt x="1031" y="28"/>
                  </a:cubicBezTo>
                  <a:cubicBezTo>
                    <a:pt x="1023" y="11"/>
                    <a:pt x="1008" y="0"/>
                    <a:pt x="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3" name="Google Shape;733;p45"/>
            <p:cNvSpPr/>
            <p:nvPr/>
          </p:nvSpPr>
          <p:spPr>
            <a:xfrm>
              <a:off x="5035192" y="3607208"/>
              <a:ext cx="36912" cy="490755"/>
            </a:xfrm>
            <a:custGeom>
              <a:rect b="b" l="l" r="r" t="t"/>
              <a:pathLst>
                <a:path extrusionOk="0" h="7791" w="586">
                  <a:moveTo>
                    <a:pt x="482" y="92"/>
                  </a:moveTo>
                  <a:lnTo>
                    <a:pt x="482" y="92"/>
                  </a:lnTo>
                  <a:cubicBezTo>
                    <a:pt x="505" y="276"/>
                    <a:pt x="448" y="470"/>
                    <a:pt x="322" y="619"/>
                  </a:cubicBezTo>
                  <a:lnTo>
                    <a:pt x="310" y="631"/>
                  </a:lnTo>
                  <a:lnTo>
                    <a:pt x="310" y="7687"/>
                  </a:lnTo>
                  <a:lnTo>
                    <a:pt x="70" y="7630"/>
                  </a:lnTo>
                  <a:lnTo>
                    <a:pt x="70" y="127"/>
                  </a:lnTo>
                  <a:lnTo>
                    <a:pt x="482" y="92"/>
                  </a:lnTo>
                  <a:close/>
                  <a:moveTo>
                    <a:pt x="539" y="1"/>
                  </a:moveTo>
                  <a:lnTo>
                    <a:pt x="1" y="58"/>
                  </a:lnTo>
                  <a:lnTo>
                    <a:pt x="1" y="7687"/>
                  </a:lnTo>
                  <a:lnTo>
                    <a:pt x="390" y="7790"/>
                  </a:lnTo>
                  <a:lnTo>
                    <a:pt x="390" y="654"/>
                  </a:lnTo>
                  <a:cubicBezTo>
                    <a:pt x="528" y="482"/>
                    <a:pt x="585" y="253"/>
                    <a:pt x="539" y="35"/>
                  </a:cubicBezTo>
                  <a:lnTo>
                    <a:pt x="5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4" name="Google Shape;734;p45"/>
            <p:cNvSpPr/>
            <p:nvPr/>
          </p:nvSpPr>
          <p:spPr>
            <a:xfrm>
              <a:off x="5053963" y="3609475"/>
              <a:ext cx="54927" cy="487732"/>
            </a:xfrm>
            <a:custGeom>
              <a:rect b="b" l="l" r="r" t="t"/>
              <a:pathLst>
                <a:path extrusionOk="0" h="7743" w="872">
                  <a:moveTo>
                    <a:pt x="743" y="0"/>
                  </a:moveTo>
                  <a:cubicBezTo>
                    <a:pt x="720" y="0"/>
                    <a:pt x="697" y="22"/>
                    <a:pt x="711" y="56"/>
                  </a:cubicBezTo>
                  <a:cubicBezTo>
                    <a:pt x="791" y="331"/>
                    <a:pt x="562" y="641"/>
                    <a:pt x="562" y="641"/>
                  </a:cubicBezTo>
                  <a:lnTo>
                    <a:pt x="551" y="652"/>
                  </a:lnTo>
                  <a:lnTo>
                    <a:pt x="551" y="7651"/>
                  </a:lnTo>
                  <a:lnTo>
                    <a:pt x="58" y="7663"/>
                  </a:lnTo>
                  <a:cubicBezTo>
                    <a:pt x="1" y="7663"/>
                    <a:pt x="1" y="7743"/>
                    <a:pt x="58" y="7743"/>
                  </a:cubicBezTo>
                  <a:lnTo>
                    <a:pt x="631" y="7720"/>
                  </a:lnTo>
                  <a:lnTo>
                    <a:pt x="631" y="675"/>
                  </a:lnTo>
                  <a:cubicBezTo>
                    <a:pt x="665" y="618"/>
                    <a:pt x="871" y="320"/>
                    <a:pt x="780" y="33"/>
                  </a:cubicBezTo>
                  <a:cubicBezTo>
                    <a:pt x="775" y="10"/>
                    <a:pt x="759" y="0"/>
                    <a:pt x="7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5" name="Google Shape;735;p45"/>
            <p:cNvSpPr/>
            <p:nvPr/>
          </p:nvSpPr>
          <p:spPr>
            <a:xfrm>
              <a:off x="5301456" y="3634609"/>
              <a:ext cx="31810" cy="454662"/>
            </a:xfrm>
            <a:custGeom>
              <a:rect b="b" l="l" r="r" t="t"/>
              <a:pathLst>
                <a:path extrusionOk="0" h="7218" w="505">
                  <a:moveTo>
                    <a:pt x="402" y="70"/>
                  </a:moveTo>
                  <a:cubicBezTo>
                    <a:pt x="425" y="242"/>
                    <a:pt x="379" y="402"/>
                    <a:pt x="264" y="539"/>
                  </a:cubicBezTo>
                  <a:lnTo>
                    <a:pt x="253" y="551"/>
                  </a:lnTo>
                  <a:lnTo>
                    <a:pt x="253" y="7115"/>
                  </a:lnTo>
                  <a:lnTo>
                    <a:pt x="70" y="7057"/>
                  </a:lnTo>
                  <a:lnTo>
                    <a:pt x="70" y="81"/>
                  </a:lnTo>
                  <a:lnTo>
                    <a:pt x="402" y="70"/>
                  </a:lnTo>
                  <a:close/>
                  <a:moveTo>
                    <a:pt x="459" y="1"/>
                  </a:moveTo>
                  <a:lnTo>
                    <a:pt x="1" y="12"/>
                  </a:lnTo>
                  <a:lnTo>
                    <a:pt x="1" y="7103"/>
                  </a:lnTo>
                  <a:lnTo>
                    <a:pt x="333" y="7218"/>
                  </a:lnTo>
                  <a:lnTo>
                    <a:pt x="333" y="574"/>
                  </a:lnTo>
                  <a:cubicBezTo>
                    <a:pt x="459" y="425"/>
                    <a:pt x="505" y="219"/>
                    <a:pt x="459" y="24"/>
                  </a:cubicBezTo>
                  <a:lnTo>
                    <a:pt x="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6" name="Google Shape;736;p45"/>
            <p:cNvSpPr/>
            <p:nvPr/>
          </p:nvSpPr>
          <p:spPr>
            <a:xfrm>
              <a:off x="5317330" y="3635050"/>
              <a:ext cx="43400" cy="453528"/>
            </a:xfrm>
            <a:custGeom>
              <a:rect b="b" l="l" r="r" t="t"/>
              <a:pathLst>
                <a:path extrusionOk="0" h="7200" w="689">
                  <a:moveTo>
                    <a:pt x="619" y="1"/>
                  </a:moveTo>
                  <a:cubicBezTo>
                    <a:pt x="615" y="1"/>
                    <a:pt x="611" y="2"/>
                    <a:pt x="608" y="5"/>
                  </a:cubicBezTo>
                  <a:cubicBezTo>
                    <a:pt x="585" y="5"/>
                    <a:pt x="574" y="28"/>
                    <a:pt x="585" y="40"/>
                  </a:cubicBezTo>
                  <a:cubicBezTo>
                    <a:pt x="619" y="235"/>
                    <a:pt x="574" y="418"/>
                    <a:pt x="459" y="567"/>
                  </a:cubicBezTo>
                  <a:lnTo>
                    <a:pt x="448" y="578"/>
                  </a:lnTo>
                  <a:lnTo>
                    <a:pt x="448" y="7108"/>
                  </a:lnTo>
                  <a:lnTo>
                    <a:pt x="35" y="7119"/>
                  </a:lnTo>
                  <a:cubicBezTo>
                    <a:pt x="1" y="7131"/>
                    <a:pt x="1" y="7188"/>
                    <a:pt x="47" y="7199"/>
                  </a:cubicBezTo>
                  <a:lnTo>
                    <a:pt x="516" y="7176"/>
                  </a:lnTo>
                  <a:lnTo>
                    <a:pt x="516" y="601"/>
                  </a:lnTo>
                  <a:cubicBezTo>
                    <a:pt x="642" y="441"/>
                    <a:pt x="688" y="235"/>
                    <a:pt x="654" y="28"/>
                  </a:cubicBezTo>
                  <a:cubicBezTo>
                    <a:pt x="645" y="12"/>
                    <a:pt x="631" y="1"/>
                    <a:pt x="6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7" name="Google Shape;737;p45"/>
            <p:cNvSpPr/>
            <p:nvPr/>
          </p:nvSpPr>
          <p:spPr>
            <a:xfrm>
              <a:off x="5771937" y="4034414"/>
              <a:ext cx="277849" cy="8000"/>
            </a:xfrm>
            <a:custGeom>
              <a:rect b="b" l="l" r="r" t="t"/>
              <a:pathLst>
                <a:path extrusionOk="0" h="127" w="4411">
                  <a:moveTo>
                    <a:pt x="4411" y="0"/>
                  </a:moveTo>
                  <a:lnTo>
                    <a:pt x="1" y="103"/>
                  </a:lnTo>
                  <a:lnTo>
                    <a:pt x="1" y="126"/>
                  </a:lnTo>
                  <a:lnTo>
                    <a:pt x="4411" y="34"/>
                  </a:lnTo>
                  <a:lnTo>
                    <a:pt x="4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8" name="Google Shape;738;p45"/>
            <p:cNvSpPr/>
            <p:nvPr/>
          </p:nvSpPr>
          <p:spPr>
            <a:xfrm>
              <a:off x="4271046" y="4045941"/>
              <a:ext cx="1283043" cy="28912"/>
            </a:xfrm>
            <a:custGeom>
              <a:rect b="b" l="l" r="r" t="t"/>
              <a:pathLst>
                <a:path extrusionOk="0" h="459" w="20369">
                  <a:moveTo>
                    <a:pt x="20368" y="0"/>
                  </a:moveTo>
                  <a:lnTo>
                    <a:pt x="1" y="424"/>
                  </a:lnTo>
                  <a:lnTo>
                    <a:pt x="1" y="459"/>
                  </a:lnTo>
                  <a:lnTo>
                    <a:pt x="20368" y="35"/>
                  </a:lnTo>
                  <a:lnTo>
                    <a:pt x="20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9" name="Google Shape;739;p45"/>
            <p:cNvSpPr/>
            <p:nvPr/>
          </p:nvSpPr>
          <p:spPr>
            <a:xfrm>
              <a:off x="3102811" y="1655551"/>
              <a:ext cx="2899304" cy="1225785"/>
            </a:xfrm>
            <a:custGeom>
              <a:rect b="b" l="l" r="r" t="t"/>
              <a:pathLst>
                <a:path extrusionOk="0" h="19460" w="46028">
                  <a:moveTo>
                    <a:pt x="17516" y="112"/>
                  </a:moveTo>
                  <a:lnTo>
                    <a:pt x="45936" y="19059"/>
                  </a:lnTo>
                  <a:lnTo>
                    <a:pt x="45936" y="19322"/>
                  </a:lnTo>
                  <a:lnTo>
                    <a:pt x="17539" y="559"/>
                  </a:lnTo>
                  <a:lnTo>
                    <a:pt x="17481" y="559"/>
                  </a:lnTo>
                  <a:lnTo>
                    <a:pt x="92" y="12312"/>
                  </a:lnTo>
                  <a:lnTo>
                    <a:pt x="92" y="12060"/>
                  </a:lnTo>
                  <a:lnTo>
                    <a:pt x="17516" y="112"/>
                  </a:lnTo>
                  <a:close/>
                  <a:moveTo>
                    <a:pt x="17516" y="0"/>
                  </a:moveTo>
                  <a:cubicBezTo>
                    <a:pt x="17507" y="0"/>
                    <a:pt x="17499" y="3"/>
                    <a:pt x="17493" y="9"/>
                  </a:cubicBezTo>
                  <a:lnTo>
                    <a:pt x="12" y="11991"/>
                  </a:lnTo>
                  <a:cubicBezTo>
                    <a:pt x="1" y="11991"/>
                    <a:pt x="1" y="12014"/>
                    <a:pt x="1" y="12025"/>
                  </a:cubicBezTo>
                  <a:lnTo>
                    <a:pt x="1" y="12415"/>
                  </a:lnTo>
                  <a:cubicBezTo>
                    <a:pt x="1" y="12426"/>
                    <a:pt x="1" y="12449"/>
                    <a:pt x="24" y="12461"/>
                  </a:cubicBezTo>
                  <a:cubicBezTo>
                    <a:pt x="35" y="12461"/>
                    <a:pt x="58" y="12461"/>
                    <a:pt x="70" y="12449"/>
                  </a:cubicBezTo>
                  <a:lnTo>
                    <a:pt x="17516" y="662"/>
                  </a:lnTo>
                  <a:lnTo>
                    <a:pt x="45959" y="19460"/>
                  </a:lnTo>
                  <a:lnTo>
                    <a:pt x="46005" y="19460"/>
                  </a:lnTo>
                  <a:cubicBezTo>
                    <a:pt x="46028" y="19448"/>
                    <a:pt x="46028" y="19437"/>
                    <a:pt x="46028" y="19414"/>
                  </a:cubicBezTo>
                  <a:lnTo>
                    <a:pt x="46028" y="19036"/>
                  </a:lnTo>
                  <a:cubicBezTo>
                    <a:pt x="46028" y="19024"/>
                    <a:pt x="46028" y="19002"/>
                    <a:pt x="46005" y="19002"/>
                  </a:cubicBezTo>
                  <a:lnTo>
                    <a:pt x="17539" y="9"/>
                  </a:lnTo>
                  <a:cubicBezTo>
                    <a:pt x="17533" y="3"/>
                    <a:pt x="17524" y="0"/>
                    <a:pt x="175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0" name="Google Shape;740;p45"/>
            <p:cNvSpPr/>
            <p:nvPr/>
          </p:nvSpPr>
          <p:spPr>
            <a:xfrm>
              <a:off x="3103567" y="1736180"/>
              <a:ext cx="2897855" cy="1143709"/>
            </a:xfrm>
            <a:custGeom>
              <a:rect b="b" l="l" r="r" t="t"/>
              <a:pathLst>
                <a:path extrusionOk="0" h="18157" w="46005">
                  <a:moveTo>
                    <a:pt x="17504" y="0"/>
                  </a:moveTo>
                  <a:lnTo>
                    <a:pt x="630" y="11100"/>
                  </a:lnTo>
                  <a:lnTo>
                    <a:pt x="35" y="11100"/>
                  </a:lnTo>
                  <a:cubicBezTo>
                    <a:pt x="0" y="11100"/>
                    <a:pt x="0" y="11158"/>
                    <a:pt x="35" y="11158"/>
                  </a:cubicBezTo>
                  <a:lnTo>
                    <a:pt x="642" y="11158"/>
                  </a:lnTo>
                  <a:lnTo>
                    <a:pt x="17504" y="69"/>
                  </a:lnTo>
                  <a:lnTo>
                    <a:pt x="45432" y="18157"/>
                  </a:lnTo>
                  <a:lnTo>
                    <a:pt x="45970" y="18157"/>
                  </a:lnTo>
                  <a:cubicBezTo>
                    <a:pt x="46004" y="18157"/>
                    <a:pt x="46004" y="18111"/>
                    <a:pt x="45970" y="18111"/>
                  </a:cubicBezTo>
                  <a:lnTo>
                    <a:pt x="45454" y="18111"/>
                  </a:lnTo>
                  <a:lnTo>
                    <a:pt x="17515" y="12"/>
                  </a:lnTo>
                  <a:lnTo>
                    <a:pt x="17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1" name="Google Shape;741;p45"/>
            <p:cNvSpPr/>
            <p:nvPr/>
          </p:nvSpPr>
          <p:spPr>
            <a:xfrm>
              <a:off x="4203204" y="1735613"/>
              <a:ext cx="5858" cy="1641456"/>
            </a:xfrm>
            <a:custGeom>
              <a:rect b="b" l="l" r="r" t="t"/>
              <a:pathLst>
                <a:path extrusionOk="0" h="26059" w="93">
                  <a:moveTo>
                    <a:pt x="47" y="1"/>
                  </a:moveTo>
                  <a:cubicBezTo>
                    <a:pt x="24" y="1"/>
                    <a:pt x="1" y="15"/>
                    <a:pt x="1" y="44"/>
                  </a:cubicBezTo>
                  <a:lnTo>
                    <a:pt x="1" y="26013"/>
                  </a:lnTo>
                  <a:cubicBezTo>
                    <a:pt x="1" y="26036"/>
                    <a:pt x="24" y="26058"/>
                    <a:pt x="47" y="26058"/>
                  </a:cubicBezTo>
                  <a:cubicBezTo>
                    <a:pt x="70" y="26058"/>
                    <a:pt x="93" y="26036"/>
                    <a:pt x="93" y="26013"/>
                  </a:cubicBezTo>
                  <a:lnTo>
                    <a:pt x="93" y="44"/>
                  </a:lnTo>
                  <a:cubicBezTo>
                    <a:pt x="93" y="15"/>
                    <a:pt x="70" y="1"/>
                    <a:pt x="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2" name="Google Shape;742;p45"/>
            <p:cNvSpPr/>
            <p:nvPr/>
          </p:nvSpPr>
          <p:spPr>
            <a:xfrm>
              <a:off x="3141803" y="2435949"/>
              <a:ext cx="3653" cy="1099175"/>
            </a:xfrm>
            <a:custGeom>
              <a:rect b="b" l="l" r="r" t="t"/>
              <a:pathLst>
                <a:path extrusionOk="0" h="17450" w="58">
                  <a:moveTo>
                    <a:pt x="29" y="0"/>
                  </a:moveTo>
                  <a:cubicBezTo>
                    <a:pt x="15" y="0"/>
                    <a:pt x="0" y="9"/>
                    <a:pt x="0" y="26"/>
                  </a:cubicBezTo>
                  <a:lnTo>
                    <a:pt x="0" y="17426"/>
                  </a:lnTo>
                  <a:cubicBezTo>
                    <a:pt x="0" y="17438"/>
                    <a:pt x="12" y="17449"/>
                    <a:pt x="23" y="17449"/>
                  </a:cubicBezTo>
                  <a:cubicBezTo>
                    <a:pt x="46" y="17449"/>
                    <a:pt x="58" y="17438"/>
                    <a:pt x="58" y="17426"/>
                  </a:cubicBezTo>
                  <a:lnTo>
                    <a:pt x="58" y="26"/>
                  </a:lnTo>
                  <a:cubicBezTo>
                    <a:pt x="58" y="9"/>
                    <a:pt x="43"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3" name="Google Shape;743;p45"/>
            <p:cNvSpPr/>
            <p:nvPr/>
          </p:nvSpPr>
          <p:spPr>
            <a:xfrm>
              <a:off x="5964627" y="2876825"/>
              <a:ext cx="2898" cy="741266"/>
            </a:xfrm>
            <a:custGeom>
              <a:rect b="b" l="l" r="r" t="t"/>
              <a:pathLst>
                <a:path extrusionOk="0" h="11768" w="46">
                  <a:moveTo>
                    <a:pt x="23" y="0"/>
                  </a:moveTo>
                  <a:cubicBezTo>
                    <a:pt x="12" y="0"/>
                    <a:pt x="0" y="9"/>
                    <a:pt x="0" y="26"/>
                  </a:cubicBezTo>
                  <a:lnTo>
                    <a:pt x="0" y="11745"/>
                  </a:lnTo>
                  <a:cubicBezTo>
                    <a:pt x="0" y="11756"/>
                    <a:pt x="12" y="11767"/>
                    <a:pt x="23" y="11767"/>
                  </a:cubicBezTo>
                  <a:cubicBezTo>
                    <a:pt x="34" y="11767"/>
                    <a:pt x="46" y="11756"/>
                    <a:pt x="46" y="11745"/>
                  </a:cubicBezTo>
                  <a:lnTo>
                    <a:pt x="46" y="26"/>
                  </a:lnTo>
                  <a:cubicBezTo>
                    <a:pt x="46" y="9"/>
                    <a:pt x="3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4" name="Google Shape;744;p45"/>
            <p:cNvSpPr/>
            <p:nvPr/>
          </p:nvSpPr>
          <p:spPr>
            <a:xfrm>
              <a:off x="3346713" y="2271416"/>
              <a:ext cx="3653" cy="1234100"/>
            </a:xfrm>
            <a:custGeom>
              <a:rect b="b" l="l" r="r" t="t"/>
              <a:pathLst>
                <a:path extrusionOk="0" h="19592" w="58">
                  <a:moveTo>
                    <a:pt x="29" y="0"/>
                  </a:moveTo>
                  <a:cubicBezTo>
                    <a:pt x="15" y="0"/>
                    <a:pt x="1" y="9"/>
                    <a:pt x="1" y="26"/>
                  </a:cubicBezTo>
                  <a:lnTo>
                    <a:pt x="1" y="19557"/>
                  </a:lnTo>
                  <a:cubicBezTo>
                    <a:pt x="1" y="19580"/>
                    <a:pt x="12" y="19591"/>
                    <a:pt x="35" y="19591"/>
                  </a:cubicBezTo>
                  <a:cubicBezTo>
                    <a:pt x="46" y="19591"/>
                    <a:pt x="58" y="19580"/>
                    <a:pt x="58" y="19557"/>
                  </a:cubicBezTo>
                  <a:lnTo>
                    <a:pt x="58" y="26"/>
                  </a:lnTo>
                  <a:cubicBezTo>
                    <a:pt x="58" y="9"/>
                    <a:pt x="44"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5" name="Google Shape;745;p45"/>
            <p:cNvSpPr/>
            <p:nvPr/>
          </p:nvSpPr>
          <p:spPr>
            <a:xfrm>
              <a:off x="3374114" y="2251385"/>
              <a:ext cx="27527" cy="1249785"/>
            </a:xfrm>
            <a:custGeom>
              <a:rect b="b" l="l" r="r" t="t"/>
              <a:pathLst>
                <a:path extrusionOk="0" h="19841" w="437">
                  <a:moveTo>
                    <a:pt x="1" y="0"/>
                  </a:moveTo>
                  <a:lnTo>
                    <a:pt x="1" y="19818"/>
                  </a:lnTo>
                  <a:cubicBezTo>
                    <a:pt x="1" y="19829"/>
                    <a:pt x="24" y="19841"/>
                    <a:pt x="35" y="19841"/>
                  </a:cubicBezTo>
                  <a:cubicBezTo>
                    <a:pt x="47" y="19841"/>
                    <a:pt x="58" y="19829"/>
                    <a:pt x="58" y="19818"/>
                  </a:cubicBezTo>
                  <a:lnTo>
                    <a:pt x="58" y="92"/>
                  </a:lnTo>
                  <a:lnTo>
                    <a:pt x="379" y="287"/>
                  </a:lnTo>
                  <a:lnTo>
                    <a:pt x="379" y="19761"/>
                  </a:lnTo>
                  <a:cubicBezTo>
                    <a:pt x="379" y="19778"/>
                    <a:pt x="393" y="19786"/>
                    <a:pt x="408" y="19786"/>
                  </a:cubicBezTo>
                  <a:cubicBezTo>
                    <a:pt x="422" y="19786"/>
                    <a:pt x="436" y="19778"/>
                    <a:pt x="436" y="19761"/>
                  </a:cubicBezTo>
                  <a:lnTo>
                    <a:pt x="436" y="26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6" name="Google Shape;746;p45"/>
            <p:cNvSpPr/>
            <p:nvPr/>
          </p:nvSpPr>
          <p:spPr>
            <a:xfrm>
              <a:off x="3102118" y="2435004"/>
              <a:ext cx="6929" cy="1107301"/>
            </a:xfrm>
            <a:custGeom>
              <a:rect b="b" l="l" r="r" t="t"/>
              <a:pathLst>
                <a:path extrusionOk="0" h="17579" w="110">
                  <a:moveTo>
                    <a:pt x="56" y="1"/>
                  </a:moveTo>
                  <a:cubicBezTo>
                    <a:pt x="29" y="1"/>
                    <a:pt x="0" y="18"/>
                    <a:pt x="0" y="52"/>
                  </a:cubicBezTo>
                  <a:lnTo>
                    <a:pt x="0" y="17521"/>
                  </a:lnTo>
                  <a:cubicBezTo>
                    <a:pt x="0" y="17556"/>
                    <a:pt x="23" y="17579"/>
                    <a:pt x="58" y="17579"/>
                  </a:cubicBezTo>
                  <a:cubicBezTo>
                    <a:pt x="81" y="17579"/>
                    <a:pt x="103" y="17556"/>
                    <a:pt x="103" y="17521"/>
                  </a:cubicBezTo>
                  <a:lnTo>
                    <a:pt x="103" y="52"/>
                  </a:lnTo>
                  <a:cubicBezTo>
                    <a:pt x="109" y="18"/>
                    <a:pt x="83" y="1"/>
                    <a:pt x="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7" name="Google Shape;747;p45"/>
            <p:cNvSpPr/>
            <p:nvPr/>
          </p:nvSpPr>
          <p:spPr>
            <a:xfrm>
              <a:off x="3131661" y="2417367"/>
              <a:ext cx="26771" cy="1119206"/>
            </a:xfrm>
            <a:custGeom>
              <a:rect b="b" l="l" r="r" t="t"/>
              <a:pathLst>
                <a:path extrusionOk="0" h="17768" w="425">
                  <a:moveTo>
                    <a:pt x="1" y="0"/>
                  </a:moveTo>
                  <a:lnTo>
                    <a:pt x="1" y="17744"/>
                  </a:lnTo>
                  <a:cubicBezTo>
                    <a:pt x="1" y="17756"/>
                    <a:pt x="12" y="17767"/>
                    <a:pt x="24" y="17767"/>
                  </a:cubicBezTo>
                  <a:cubicBezTo>
                    <a:pt x="35" y="17767"/>
                    <a:pt x="47" y="17756"/>
                    <a:pt x="47" y="17744"/>
                  </a:cubicBezTo>
                  <a:lnTo>
                    <a:pt x="47" y="80"/>
                  </a:lnTo>
                  <a:lnTo>
                    <a:pt x="368" y="195"/>
                  </a:lnTo>
                  <a:lnTo>
                    <a:pt x="368" y="17652"/>
                  </a:lnTo>
                  <a:cubicBezTo>
                    <a:pt x="368" y="17670"/>
                    <a:pt x="382" y="17678"/>
                    <a:pt x="396" y="17678"/>
                  </a:cubicBezTo>
                  <a:cubicBezTo>
                    <a:pt x="411" y="17678"/>
                    <a:pt x="425" y="17670"/>
                    <a:pt x="425" y="17652"/>
                  </a:cubicBezTo>
                  <a:lnTo>
                    <a:pt x="425" y="16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8" name="Google Shape;748;p45"/>
            <p:cNvSpPr/>
            <p:nvPr/>
          </p:nvSpPr>
          <p:spPr>
            <a:xfrm>
              <a:off x="3567497" y="2119481"/>
              <a:ext cx="5858" cy="1354285"/>
            </a:xfrm>
            <a:custGeom>
              <a:rect b="b" l="l" r="r" t="t"/>
              <a:pathLst>
                <a:path extrusionOk="0" h="21500" w="93">
                  <a:moveTo>
                    <a:pt x="47" y="1"/>
                  </a:moveTo>
                  <a:cubicBezTo>
                    <a:pt x="24" y="1"/>
                    <a:pt x="1" y="15"/>
                    <a:pt x="1" y="44"/>
                  </a:cubicBezTo>
                  <a:lnTo>
                    <a:pt x="1" y="21454"/>
                  </a:lnTo>
                  <a:cubicBezTo>
                    <a:pt x="1" y="21477"/>
                    <a:pt x="12" y="21499"/>
                    <a:pt x="47" y="21499"/>
                  </a:cubicBezTo>
                  <a:cubicBezTo>
                    <a:pt x="70" y="21499"/>
                    <a:pt x="93" y="21477"/>
                    <a:pt x="93" y="21454"/>
                  </a:cubicBezTo>
                  <a:lnTo>
                    <a:pt x="93" y="44"/>
                  </a:lnTo>
                  <a:cubicBezTo>
                    <a:pt x="93" y="15"/>
                    <a:pt x="70" y="1"/>
                    <a:pt x="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9" name="Google Shape;749;p45"/>
            <p:cNvSpPr/>
            <p:nvPr/>
          </p:nvSpPr>
          <p:spPr>
            <a:xfrm>
              <a:off x="3602898" y="2094096"/>
              <a:ext cx="36849" cy="1374631"/>
            </a:xfrm>
            <a:custGeom>
              <a:rect b="b" l="l" r="r" t="t"/>
              <a:pathLst>
                <a:path extrusionOk="0" h="21823" w="585">
                  <a:moveTo>
                    <a:pt x="0" y="0"/>
                  </a:moveTo>
                  <a:lnTo>
                    <a:pt x="0" y="21765"/>
                  </a:lnTo>
                  <a:cubicBezTo>
                    <a:pt x="0" y="21799"/>
                    <a:pt x="23" y="21822"/>
                    <a:pt x="46" y="21822"/>
                  </a:cubicBezTo>
                  <a:cubicBezTo>
                    <a:pt x="80" y="21822"/>
                    <a:pt x="103" y="21799"/>
                    <a:pt x="103" y="21765"/>
                  </a:cubicBezTo>
                  <a:lnTo>
                    <a:pt x="103" y="149"/>
                  </a:lnTo>
                  <a:lnTo>
                    <a:pt x="493" y="332"/>
                  </a:lnTo>
                  <a:lnTo>
                    <a:pt x="493" y="21696"/>
                  </a:lnTo>
                  <a:cubicBezTo>
                    <a:pt x="493" y="21725"/>
                    <a:pt x="516" y="21739"/>
                    <a:pt x="539" y="21739"/>
                  </a:cubicBezTo>
                  <a:cubicBezTo>
                    <a:pt x="562" y="21739"/>
                    <a:pt x="584" y="21725"/>
                    <a:pt x="584" y="21696"/>
                  </a:cubicBezTo>
                  <a:lnTo>
                    <a:pt x="584" y="264"/>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0" name="Google Shape;750;p45"/>
            <p:cNvSpPr/>
            <p:nvPr/>
          </p:nvSpPr>
          <p:spPr>
            <a:xfrm>
              <a:off x="3838863" y="1934980"/>
              <a:ext cx="6173" cy="1494753"/>
            </a:xfrm>
            <a:custGeom>
              <a:rect b="b" l="l" r="r" t="t"/>
              <a:pathLst>
                <a:path extrusionOk="0" h="23730" w="98">
                  <a:moveTo>
                    <a:pt x="50" y="0"/>
                  </a:moveTo>
                  <a:cubicBezTo>
                    <a:pt x="26" y="0"/>
                    <a:pt x="0" y="17"/>
                    <a:pt x="0" y="52"/>
                  </a:cubicBezTo>
                  <a:lnTo>
                    <a:pt x="0" y="23684"/>
                  </a:lnTo>
                  <a:cubicBezTo>
                    <a:pt x="0" y="23707"/>
                    <a:pt x="23" y="23730"/>
                    <a:pt x="46" y="23730"/>
                  </a:cubicBezTo>
                  <a:cubicBezTo>
                    <a:pt x="80" y="23730"/>
                    <a:pt x="92" y="23707"/>
                    <a:pt x="92" y="23684"/>
                  </a:cubicBezTo>
                  <a:lnTo>
                    <a:pt x="92" y="52"/>
                  </a:lnTo>
                  <a:cubicBezTo>
                    <a:pt x="97" y="17"/>
                    <a:pt x="75"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1" name="Google Shape;751;p45"/>
            <p:cNvSpPr/>
            <p:nvPr/>
          </p:nvSpPr>
          <p:spPr>
            <a:xfrm>
              <a:off x="3874894" y="1909343"/>
              <a:ext cx="36912" cy="1518248"/>
            </a:xfrm>
            <a:custGeom>
              <a:rect b="b" l="l" r="r" t="t"/>
              <a:pathLst>
                <a:path extrusionOk="0" h="24103" w="586">
                  <a:moveTo>
                    <a:pt x="1" y="1"/>
                  </a:moveTo>
                  <a:lnTo>
                    <a:pt x="1" y="24056"/>
                  </a:lnTo>
                  <a:cubicBezTo>
                    <a:pt x="1" y="24079"/>
                    <a:pt x="12" y="24102"/>
                    <a:pt x="47" y="24102"/>
                  </a:cubicBezTo>
                  <a:cubicBezTo>
                    <a:pt x="70" y="24102"/>
                    <a:pt x="92" y="24079"/>
                    <a:pt x="92" y="24056"/>
                  </a:cubicBezTo>
                  <a:lnTo>
                    <a:pt x="92" y="172"/>
                  </a:lnTo>
                  <a:lnTo>
                    <a:pt x="482" y="424"/>
                  </a:lnTo>
                  <a:lnTo>
                    <a:pt x="482" y="23976"/>
                  </a:lnTo>
                  <a:cubicBezTo>
                    <a:pt x="488" y="24011"/>
                    <a:pt x="511" y="24028"/>
                    <a:pt x="534" y="24028"/>
                  </a:cubicBezTo>
                  <a:cubicBezTo>
                    <a:pt x="556" y="24028"/>
                    <a:pt x="579" y="24011"/>
                    <a:pt x="585" y="23976"/>
                  </a:cubicBezTo>
                  <a:lnTo>
                    <a:pt x="585" y="36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2" name="Google Shape;752;p45"/>
            <p:cNvSpPr/>
            <p:nvPr/>
          </p:nvSpPr>
          <p:spPr>
            <a:xfrm>
              <a:off x="5351975" y="2449618"/>
              <a:ext cx="3653" cy="1083302"/>
            </a:xfrm>
            <a:custGeom>
              <a:rect b="b" l="l" r="r" t="t"/>
              <a:pathLst>
                <a:path extrusionOk="0" h="17198" w="58">
                  <a:moveTo>
                    <a:pt x="29" y="1"/>
                  </a:moveTo>
                  <a:cubicBezTo>
                    <a:pt x="15" y="1"/>
                    <a:pt x="1" y="9"/>
                    <a:pt x="1" y="26"/>
                  </a:cubicBezTo>
                  <a:lnTo>
                    <a:pt x="1" y="17175"/>
                  </a:lnTo>
                  <a:cubicBezTo>
                    <a:pt x="1" y="17186"/>
                    <a:pt x="12" y="17198"/>
                    <a:pt x="24" y="17198"/>
                  </a:cubicBezTo>
                  <a:cubicBezTo>
                    <a:pt x="46" y="17198"/>
                    <a:pt x="58" y="17186"/>
                    <a:pt x="58" y="17175"/>
                  </a:cubicBezTo>
                  <a:lnTo>
                    <a:pt x="58" y="26"/>
                  </a:lnTo>
                  <a:cubicBezTo>
                    <a:pt x="58" y="9"/>
                    <a:pt x="44"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3" name="Google Shape;753;p45"/>
            <p:cNvSpPr/>
            <p:nvPr/>
          </p:nvSpPr>
          <p:spPr>
            <a:xfrm>
              <a:off x="5300763" y="2429587"/>
              <a:ext cx="27464" cy="1099742"/>
            </a:xfrm>
            <a:custGeom>
              <a:rect b="b" l="l" r="r" t="t"/>
              <a:pathLst>
                <a:path extrusionOk="0" h="17459" w="436">
                  <a:moveTo>
                    <a:pt x="436" y="1"/>
                  </a:moveTo>
                  <a:lnTo>
                    <a:pt x="0" y="299"/>
                  </a:lnTo>
                  <a:lnTo>
                    <a:pt x="0" y="17390"/>
                  </a:lnTo>
                  <a:cubicBezTo>
                    <a:pt x="0" y="17401"/>
                    <a:pt x="15" y="17407"/>
                    <a:pt x="29" y="17407"/>
                  </a:cubicBezTo>
                  <a:cubicBezTo>
                    <a:pt x="43" y="17407"/>
                    <a:pt x="58" y="17401"/>
                    <a:pt x="58" y="17390"/>
                  </a:cubicBezTo>
                  <a:lnTo>
                    <a:pt x="58" y="333"/>
                  </a:lnTo>
                  <a:lnTo>
                    <a:pt x="378" y="104"/>
                  </a:lnTo>
                  <a:lnTo>
                    <a:pt x="378" y="17436"/>
                  </a:lnTo>
                  <a:cubicBezTo>
                    <a:pt x="378" y="17447"/>
                    <a:pt x="390" y="17458"/>
                    <a:pt x="401" y="17458"/>
                  </a:cubicBezTo>
                  <a:cubicBezTo>
                    <a:pt x="424" y="17458"/>
                    <a:pt x="436" y="17447"/>
                    <a:pt x="436" y="17436"/>
                  </a:cubicBezTo>
                  <a:lnTo>
                    <a:pt x="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4" name="Google Shape;754;p45"/>
            <p:cNvSpPr/>
            <p:nvPr/>
          </p:nvSpPr>
          <p:spPr>
            <a:xfrm>
              <a:off x="5595184" y="2609112"/>
              <a:ext cx="3653" cy="957763"/>
            </a:xfrm>
            <a:custGeom>
              <a:rect b="b" l="l" r="r" t="t"/>
              <a:pathLst>
                <a:path extrusionOk="0" h="15205" w="58">
                  <a:moveTo>
                    <a:pt x="24" y="0"/>
                  </a:moveTo>
                  <a:cubicBezTo>
                    <a:pt x="12" y="0"/>
                    <a:pt x="0" y="9"/>
                    <a:pt x="0" y="26"/>
                  </a:cubicBezTo>
                  <a:lnTo>
                    <a:pt x="0" y="15170"/>
                  </a:lnTo>
                  <a:cubicBezTo>
                    <a:pt x="0" y="15193"/>
                    <a:pt x="12" y="15204"/>
                    <a:pt x="23" y="15204"/>
                  </a:cubicBezTo>
                  <a:cubicBezTo>
                    <a:pt x="34" y="15204"/>
                    <a:pt x="57" y="15193"/>
                    <a:pt x="57" y="15170"/>
                  </a:cubicBezTo>
                  <a:lnTo>
                    <a:pt x="57" y="26"/>
                  </a:lnTo>
                  <a:cubicBezTo>
                    <a:pt x="52" y="9"/>
                    <a:pt x="37"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5" name="Google Shape;755;p45"/>
            <p:cNvSpPr/>
            <p:nvPr/>
          </p:nvSpPr>
          <p:spPr>
            <a:xfrm>
              <a:off x="5543909" y="2591223"/>
              <a:ext cx="26771" cy="971999"/>
            </a:xfrm>
            <a:custGeom>
              <a:rect b="b" l="l" r="r" t="t"/>
              <a:pathLst>
                <a:path extrusionOk="0" h="15431" w="425">
                  <a:moveTo>
                    <a:pt x="425" y="1"/>
                  </a:moveTo>
                  <a:lnTo>
                    <a:pt x="1" y="207"/>
                  </a:lnTo>
                  <a:lnTo>
                    <a:pt x="1" y="15351"/>
                  </a:lnTo>
                  <a:cubicBezTo>
                    <a:pt x="1" y="15368"/>
                    <a:pt x="15" y="15376"/>
                    <a:pt x="29" y="15376"/>
                  </a:cubicBezTo>
                  <a:cubicBezTo>
                    <a:pt x="44" y="15376"/>
                    <a:pt x="58" y="15368"/>
                    <a:pt x="58" y="15351"/>
                  </a:cubicBezTo>
                  <a:lnTo>
                    <a:pt x="58" y="241"/>
                  </a:lnTo>
                  <a:lnTo>
                    <a:pt x="379" y="81"/>
                  </a:lnTo>
                  <a:lnTo>
                    <a:pt x="379" y="15397"/>
                  </a:lnTo>
                  <a:cubicBezTo>
                    <a:pt x="379" y="15419"/>
                    <a:pt x="390" y="15431"/>
                    <a:pt x="402" y="15431"/>
                  </a:cubicBezTo>
                  <a:cubicBezTo>
                    <a:pt x="413" y="15431"/>
                    <a:pt x="425" y="15408"/>
                    <a:pt x="425" y="15397"/>
                  </a:cubicBezTo>
                  <a:lnTo>
                    <a:pt x="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6" name="Google Shape;756;p45"/>
            <p:cNvSpPr/>
            <p:nvPr/>
          </p:nvSpPr>
          <p:spPr>
            <a:xfrm>
              <a:off x="5769795" y="2723819"/>
              <a:ext cx="3653" cy="866868"/>
            </a:xfrm>
            <a:custGeom>
              <a:rect b="b" l="l" r="r" t="t"/>
              <a:pathLst>
                <a:path extrusionOk="0" h="13762" w="58">
                  <a:moveTo>
                    <a:pt x="35" y="1"/>
                  </a:moveTo>
                  <a:cubicBezTo>
                    <a:pt x="23" y="1"/>
                    <a:pt x="12" y="9"/>
                    <a:pt x="12" y="26"/>
                  </a:cubicBezTo>
                  <a:lnTo>
                    <a:pt x="12" y="13738"/>
                  </a:lnTo>
                  <a:cubicBezTo>
                    <a:pt x="0" y="13750"/>
                    <a:pt x="23" y="13761"/>
                    <a:pt x="35" y="13761"/>
                  </a:cubicBezTo>
                  <a:cubicBezTo>
                    <a:pt x="46" y="13761"/>
                    <a:pt x="57" y="13750"/>
                    <a:pt x="57" y="13738"/>
                  </a:cubicBezTo>
                  <a:lnTo>
                    <a:pt x="57" y="26"/>
                  </a:lnTo>
                  <a:cubicBezTo>
                    <a:pt x="57" y="9"/>
                    <a:pt x="46" y="1"/>
                    <a:pt x="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7" name="Google Shape;757;p45"/>
            <p:cNvSpPr/>
            <p:nvPr/>
          </p:nvSpPr>
          <p:spPr>
            <a:xfrm>
              <a:off x="5718899" y="2705992"/>
              <a:ext cx="27149" cy="881041"/>
            </a:xfrm>
            <a:custGeom>
              <a:rect b="b" l="l" r="r" t="t"/>
              <a:pathLst>
                <a:path extrusionOk="0" h="13987" w="431">
                  <a:moveTo>
                    <a:pt x="430" y="0"/>
                  </a:moveTo>
                  <a:lnTo>
                    <a:pt x="6" y="206"/>
                  </a:lnTo>
                  <a:lnTo>
                    <a:pt x="6" y="13907"/>
                  </a:lnTo>
                  <a:cubicBezTo>
                    <a:pt x="1" y="13930"/>
                    <a:pt x="12" y="13941"/>
                    <a:pt x="25" y="13941"/>
                  </a:cubicBezTo>
                  <a:cubicBezTo>
                    <a:pt x="38" y="13941"/>
                    <a:pt x="52" y="13930"/>
                    <a:pt x="52" y="13907"/>
                  </a:cubicBezTo>
                  <a:lnTo>
                    <a:pt x="52" y="241"/>
                  </a:lnTo>
                  <a:lnTo>
                    <a:pt x="373" y="80"/>
                  </a:lnTo>
                  <a:lnTo>
                    <a:pt x="373" y="13964"/>
                  </a:lnTo>
                  <a:cubicBezTo>
                    <a:pt x="373" y="13975"/>
                    <a:pt x="384" y="13987"/>
                    <a:pt x="407" y="13987"/>
                  </a:cubicBezTo>
                  <a:cubicBezTo>
                    <a:pt x="419" y="13987"/>
                    <a:pt x="430" y="13975"/>
                    <a:pt x="430" y="13964"/>
                  </a:cubicBezTo>
                  <a:lnTo>
                    <a:pt x="4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8" name="Google Shape;758;p45"/>
            <p:cNvSpPr/>
            <p:nvPr/>
          </p:nvSpPr>
          <p:spPr>
            <a:xfrm>
              <a:off x="5996375" y="2872856"/>
              <a:ext cx="5795" cy="751723"/>
            </a:xfrm>
            <a:custGeom>
              <a:rect b="b" l="l" r="r" t="t"/>
              <a:pathLst>
                <a:path extrusionOk="0" h="11934" w="92">
                  <a:moveTo>
                    <a:pt x="46" y="0"/>
                  </a:moveTo>
                  <a:cubicBezTo>
                    <a:pt x="23" y="0"/>
                    <a:pt x="0" y="14"/>
                    <a:pt x="0" y="43"/>
                  </a:cubicBezTo>
                  <a:lnTo>
                    <a:pt x="0" y="11876"/>
                  </a:lnTo>
                  <a:cubicBezTo>
                    <a:pt x="0" y="11911"/>
                    <a:pt x="23" y="11934"/>
                    <a:pt x="46" y="11934"/>
                  </a:cubicBezTo>
                  <a:cubicBezTo>
                    <a:pt x="80" y="11934"/>
                    <a:pt x="92" y="11911"/>
                    <a:pt x="92" y="11876"/>
                  </a:cubicBezTo>
                  <a:lnTo>
                    <a:pt x="92" y="43"/>
                  </a:lnTo>
                  <a:cubicBezTo>
                    <a:pt x="92" y="14"/>
                    <a:pt x="69" y="0"/>
                    <a:pt x="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9" name="Google Shape;759;p45"/>
            <p:cNvSpPr/>
            <p:nvPr/>
          </p:nvSpPr>
          <p:spPr>
            <a:xfrm>
              <a:off x="5946549" y="2856038"/>
              <a:ext cx="26771" cy="762746"/>
            </a:xfrm>
            <a:custGeom>
              <a:rect b="b" l="l" r="r" t="t"/>
              <a:pathLst>
                <a:path extrusionOk="0" h="12109" w="425">
                  <a:moveTo>
                    <a:pt x="425" y="1"/>
                  </a:moveTo>
                  <a:lnTo>
                    <a:pt x="1" y="207"/>
                  </a:lnTo>
                  <a:lnTo>
                    <a:pt x="1" y="12040"/>
                  </a:lnTo>
                  <a:cubicBezTo>
                    <a:pt x="1" y="12063"/>
                    <a:pt x="15" y="12075"/>
                    <a:pt x="29" y="12075"/>
                  </a:cubicBezTo>
                  <a:cubicBezTo>
                    <a:pt x="44" y="12075"/>
                    <a:pt x="58" y="12063"/>
                    <a:pt x="58" y="12040"/>
                  </a:cubicBezTo>
                  <a:lnTo>
                    <a:pt x="58" y="241"/>
                  </a:lnTo>
                  <a:lnTo>
                    <a:pt x="379" y="92"/>
                  </a:lnTo>
                  <a:lnTo>
                    <a:pt x="379" y="12075"/>
                  </a:lnTo>
                  <a:cubicBezTo>
                    <a:pt x="379" y="12097"/>
                    <a:pt x="390" y="12109"/>
                    <a:pt x="402" y="12109"/>
                  </a:cubicBezTo>
                  <a:cubicBezTo>
                    <a:pt x="413" y="12109"/>
                    <a:pt x="425" y="12097"/>
                    <a:pt x="425" y="12075"/>
                  </a:cubicBezTo>
                  <a:lnTo>
                    <a:pt x="4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0" name="Google Shape;760;p45"/>
            <p:cNvSpPr/>
            <p:nvPr/>
          </p:nvSpPr>
          <p:spPr>
            <a:xfrm>
              <a:off x="5077774" y="2268330"/>
              <a:ext cx="6551" cy="1228557"/>
            </a:xfrm>
            <a:custGeom>
              <a:rect b="b" l="l" r="r" t="t"/>
              <a:pathLst>
                <a:path extrusionOk="0" h="19504" w="104">
                  <a:moveTo>
                    <a:pt x="52" y="1"/>
                  </a:moveTo>
                  <a:cubicBezTo>
                    <a:pt x="26" y="1"/>
                    <a:pt x="1" y="18"/>
                    <a:pt x="1" y="52"/>
                  </a:cubicBezTo>
                  <a:lnTo>
                    <a:pt x="1" y="19457"/>
                  </a:lnTo>
                  <a:cubicBezTo>
                    <a:pt x="1" y="19480"/>
                    <a:pt x="24" y="19503"/>
                    <a:pt x="46" y="19503"/>
                  </a:cubicBezTo>
                  <a:cubicBezTo>
                    <a:pt x="81" y="19503"/>
                    <a:pt x="104" y="19480"/>
                    <a:pt x="104" y="19457"/>
                  </a:cubicBezTo>
                  <a:lnTo>
                    <a:pt x="104" y="52"/>
                  </a:lnTo>
                  <a:cubicBezTo>
                    <a:pt x="104" y="18"/>
                    <a:pt x="78"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1" name="Google Shape;761;p45"/>
            <p:cNvSpPr/>
            <p:nvPr/>
          </p:nvSpPr>
          <p:spPr>
            <a:xfrm>
              <a:off x="5011381" y="2243448"/>
              <a:ext cx="36912" cy="1248336"/>
            </a:xfrm>
            <a:custGeom>
              <a:rect b="b" l="l" r="r" t="t"/>
              <a:pathLst>
                <a:path extrusionOk="0" h="19818" w="586">
                  <a:moveTo>
                    <a:pt x="585" y="0"/>
                  </a:moveTo>
                  <a:lnTo>
                    <a:pt x="1" y="264"/>
                  </a:lnTo>
                  <a:lnTo>
                    <a:pt x="1" y="19703"/>
                  </a:lnTo>
                  <a:cubicBezTo>
                    <a:pt x="1" y="19738"/>
                    <a:pt x="24" y="19755"/>
                    <a:pt x="47" y="19755"/>
                  </a:cubicBezTo>
                  <a:cubicBezTo>
                    <a:pt x="70" y="19755"/>
                    <a:pt x="92" y="19738"/>
                    <a:pt x="92" y="19703"/>
                  </a:cubicBezTo>
                  <a:lnTo>
                    <a:pt x="92" y="321"/>
                  </a:lnTo>
                  <a:lnTo>
                    <a:pt x="482" y="149"/>
                  </a:lnTo>
                  <a:lnTo>
                    <a:pt x="482" y="19772"/>
                  </a:lnTo>
                  <a:cubicBezTo>
                    <a:pt x="482" y="19795"/>
                    <a:pt x="505" y="19818"/>
                    <a:pt x="539" y="19818"/>
                  </a:cubicBezTo>
                  <a:cubicBezTo>
                    <a:pt x="562" y="19818"/>
                    <a:pt x="585" y="19795"/>
                    <a:pt x="585" y="19772"/>
                  </a:cubicBezTo>
                  <a:lnTo>
                    <a:pt x="5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2" name="Google Shape;762;p45"/>
            <p:cNvSpPr/>
            <p:nvPr/>
          </p:nvSpPr>
          <p:spPr>
            <a:xfrm>
              <a:off x="4734283" y="2041561"/>
              <a:ext cx="6614" cy="1408393"/>
            </a:xfrm>
            <a:custGeom>
              <a:rect b="b" l="l" r="r" t="t"/>
              <a:pathLst>
                <a:path extrusionOk="0" h="22359" w="105">
                  <a:moveTo>
                    <a:pt x="53" y="1"/>
                  </a:moveTo>
                  <a:cubicBezTo>
                    <a:pt x="27" y="1"/>
                    <a:pt x="1" y="15"/>
                    <a:pt x="1" y="44"/>
                  </a:cubicBezTo>
                  <a:lnTo>
                    <a:pt x="1" y="22301"/>
                  </a:lnTo>
                  <a:cubicBezTo>
                    <a:pt x="1" y="22336"/>
                    <a:pt x="24" y="22358"/>
                    <a:pt x="58" y="22358"/>
                  </a:cubicBezTo>
                  <a:cubicBezTo>
                    <a:pt x="81" y="22358"/>
                    <a:pt x="104" y="22336"/>
                    <a:pt x="104" y="22301"/>
                  </a:cubicBezTo>
                  <a:lnTo>
                    <a:pt x="104" y="44"/>
                  </a:lnTo>
                  <a:cubicBezTo>
                    <a:pt x="104" y="15"/>
                    <a:pt x="78" y="1"/>
                    <a:pt x="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3" name="Google Shape;763;p45"/>
            <p:cNvSpPr/>
            <p:nvPr/>
          </p:nvSpPr>
          <p:spPr>
            <a:xfrm>
              <a:off x="4667953" y="2015420"/>
              <a:ext cx="36849" cy="1428739"/>
            </a:xfrm>
            <a:custGeom>
              <a:rect b="b" l="l" r="r" t="t"/>
              <a:pathLst>
                <a:path extrusionOk="0" h="22682" w="585">
                  <a:moveTo>
                    <a:pt x="584" y="1"/>
                  </a:moveTo>
                  <a:lnTo>
                    <a:pt x="0" y="367"/>
                  </a:lnTo>
                  <a:lnTo>
                    <a:pt x="0" y="22567"/>
                  </a:lnTo>
                  <a:cubicBezTo>
                    <a:pt x="0" y="22602"/>
                    <a:pt x="26" y="22619"/>
                    <a:pt x="52" y="22619"/>
                  </a:cubicBezTo>
                  <a:cubicBezTo>
                    <a:pt x="77" y="22619"/>
                    <a:pt x="103" y="22602"/>
                    <a:pt x="103" y="22567"/>
                  </a:cubicBezTo>
                  <a:lnTo>
                    <a:pt x="103" y="424"/>
                  </a:lnTo>
                  <a:lnTo>
                    <a:pt x="493" y="184"/>
                  </a:lnTo>
                  <a:lnTo>
                    <a:pt x="493" y="22636"/>
                  </a:lnTo>
                  <a:cubicBezTo>
                    <a:pt x="493" y="22659"/>
                    <a:pt x="516" y="22682"/>
                    <a:pt x="539" y="22682"/>
                  </a:cubicBezTo>
                  <a:cubicBezTo>
                    <a:pt x="561" y="22682"/>
                    <a:pt x="584" y="22659"/>
                    <a:pt x="584" y="22636"/>
                  </a:cubicBezTo>
                  <a:lnTo>
                    <a:pt x="5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4" name="Google Shape;764;p45"/>
            <p:cNvSpPr/>
            <p:nvPr/>
          </p:nvSpPr>
          <p:spPr>
            <a:xfrm>
              <a:off x="5897479" y="3693065"/>
              <a:ext cx="28220" cy="372397"/>
            </a:xfrm>
            <a:custGeom>
              <a:rect b="b" l="l" r="r" t="t"/>
              <a:pathLst>
                <a:path extrusionOk="0" h="5912" w="448">
                  <a:moveTo>
                    <a:pt x="35" y="35"/>
                  </a:moveTo>
                  <a:lnTo>
                    <a:pt x="379" y="70"/>
                  </a:lnTo>
                  <a:cubicBezTo>
                    <a:pt x="413" y="241"/>
                    <a:pt x="367" y="425"/>
                    <a:pt x="253" y="562"/>
                  </a:cubicBezTo>
                  <a:lnTo>
                    <a:pt x="253" y="5866"/>
                  </a:lnTo>
                  <a:lnTo>
                    <a:pt x="35" y="5797"/>
                  </a:lnTo>
                  <a:lnTo>
                    <a:pt x="35" y="35"/>
                  </a:lnTo>
                  <a:close/>
                  <a:moveTo>
                    <a:pt x="1" y="1"/>
                  </a:moveTo>
                  <a:lnTo>
                    <a:pt x="1" y="5820"/>
                  </a:lnTo>
                  <a:lnTo>
                    <a:pt x="287" y="5912"/>
                  </a:lnTo>
                  <a:lnTo>
                    <a:pt x="287" y="574"/>
                  </a:lnTo>
                  <a:cubicBezTo>
                    <a:pt x="402" y="425"/>
                    <a:pt x="448" y="230"/>
                    <a:pt x="413" y="47"/>
                  </a:cubicBezTo>
                  <a:lnTo>
                    <a:pt x="402" y="3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5" name="Google Shape;765;p45"/>
            <p:cNvSpPr/>
            <p:nvPr/>
          </p:nvSpPr>
          <p:spPr>
            <a:xfrm>
              <a:off x="5914108" y="3698104"/>
              <a:ext cx="38991" cy="367358"/>
            </a:xfrm>
            <a:custGeom>
              <a:rect b="b" l="l" r="r" t="t"/>
              <a:pathLst>
                <a:path extrusionOk="0" h="5832" w="619">
                  <a:moveTo>
                    <a:pt x="562" y="1"/>
                  </a:moveTo>
                  <a:lnTo>
                    <a:pt x="539" y="12"/>
                  </a:lnTo>
                  <a:cubicBezTo>
                    <a:pt x="584" y="184"/>
                    <a:pt x="539" y="379"/>
                    <a:pt x="413" y="516"/>
                  </a:cubicBezTo>
                  <a:lnTo>
                    <a:pt x="401" y="516"/>
                  </a:lnTo>
                  <a:lnTo>
                    <a:pt x="401" y="5774"/>
                  </a:lnTo>
                  <a:lnTo>
                    <a:pt x="0" y="5797"/>
                  </a:lnTo>
                  <a:lnTo>
                    <a:pt x="0" y="5832"/>
                  </a:lnTo>
                  <a:lnTo>
                    <a:pt x="436" y="5809"/>
                  </a:lnTo>
                  <a:lnTo>
                    <a:pt x="436" y="528"/>
                  </a:lnTo>
                  <a:cubicBezTo>
                    <a:pt x="573" y="390"/>
                    <a:pt x="619" y="184"/>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6" name="Google Shape;766;p45"/>
            <p:cNvSpPr/>
            <p:nvPr/>
          </p:nvSpPr>
          <p:spPr>
            <a:xfrm>
              <a:off x="3195912" y="3778922"/>
              <a:ext cx="141476" cy="9449"/>
            </a:xfrm>
            <a:custGeom>
              <a:rect b="b" l="l" r="r" t="t"/>
              <a:pathLst>
                <a:path extrusionOk="0" h="150" w="2246">
                  <a:moveTo>
                    <a:pt x="2234" y="1"/>
                  </a:moveTo>
                  <a:lnTo>
                    <a:pt x="1" y="116"/>
                  </a:lnTo>
                  <a:lnTo>
                    <a:pt x="1" y="150"/>
                  </a:lnTo>
                  <a:lnTo>
                    <a:pt x="2246" y="35"/>
                  </a:lnTo>
                  <a:lnTo>
                    <a:pt x="22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7" name="Google Shape;767;p45"/>
            <p:cNvSpPr/>
            <p:nvPr/>
          </p:nvSpPr>
          <p:spPr>
            <a:xfrm>
              <a:off x="3195912" y="3988934"/>
              <a:ext cx="141476" cy="5858"/>
            </a:xfrm>
            <a:custGeom>
              <a:rect b="b" l="l" r="r" t="t"/>
              <a:pathLst>
                <a:path extrusionOk="0" h="93" w="2246">
                  <a:moveTo>
                    <a:pt x="1" y="0"/>
                  </a:moveTo>
                  <a:lnTo>
                    <a:pt x="1" y="35"/>
                  </a:lnTo>
                  <a:lnTo>
                    <a:pt x="2234" y="92"/>
                  </a:lnTo>
                  <a:lnTo>
                    <a:pt x="2246" y="58"/>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8" name="Google Shape;768;p45"/>
            <p:cNvSpPr/>
            <p:nvPr/>
          </p:nvSpPr>
          <p:spPr>
            <a:xfrm>
              <a:off x="3195912" y="4004052"/>
              <a:ext cx="141476" cy="2268"/>
            </a:xfrm>
            <a:custGeom>
              <a:rect b="b" l="l" r="r" t="t"/>
              <a:pathLst>
                <a:path extrusionOk="0" h="36" w="2246">
                  <a:moveTo>
                    <a:pt x="1" y="1"/>
                  </a:moveTo>
                  <a:lnTo>
                    <a:pt x="1" y="35"/>
                  </a:lnTo>
                  <a:lnTo>
                    <a:pt x="2246" y="35"/>
                  </a:lnTo>
                  <a:lnTo>
                    <a:pt x="22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9" name="Google Shape;769;p45"/>
            <p:cNvSpPr/>
            <p:nvPr/>
          </p:nvSpPr>
          <p:spPr>
            <a:xfrm>
              <a:off x="3211093" y="3786859"/>
              <a:ext cx="2205" cy="203584"/>
            </a:xfrm>
            <a:custGeom>
              <a:rect b="b" l="l" r="r" t="t"/>
              <a:pathLst>
                <a:path extrusionOk="0" h="3232" w="35">
                  <a:moveTo>
                    <a:pt x="0" y="1"/>
                  </a:moveTo>
                  <a:lnTo>
                    <a:pt x="0" y="3231"/>
                  </a:lnTo>
                  <a:lnTo>
                    <a:pt x="34" y="3231"/>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0" name="Google Shape;770;p45"/>
            <p:cNvSpPr/>
            <p:nvPr/>
          </p:nvSpPr>
          <p:spPr>
            <a:xfrm>
              <a:off x="3381358" y="3988934"/>
              <a:ext cx="185506" cy="3653"/>
            </a:xfrm>
            <a:custGeom>
              <a:rect b="b" l="l" r="r" t="t"/>
              <a:pathLst>
                <a:path extrusionOk="0" h="58" w="2945">
                  <a:moveTo>
                    <a:pt x="2944" y="0"/>
                  </a:moveTo>
                  <a:lnTo>
                    <a:pt x="0" y="23"/>
                  </a:lnTo>
                  <a:lnTo>
                    <a:pt x="0" y="58"/>
                  </a:lnTo>
                  <a:lnTo>
                    <a:pt x="2944" y="35"/>
                  </a:lnTo>
                  <a:lnTo>
                    <a:pt x="29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1" name="Google Shape;771;p45"/>
            <p:cNvSpPr/>
            <p:nvPr/>
          </p:nvSpPr>
          <p:spPr>
            <a:xfrm>
              <a:off x="3381358" y="4000462"/>
              <a:ext cx="185506" cy="2961"/>
            </a:xfrm>
            <a:custGeom>
              <a:rect b="b" l="l" r="r" t="t"/>
              <a:pathLst>
                <a:path extrusionOk="0" h="47" w="2945">
                  <a:moveTo>
                    <a:pt x="2944" y="1"/>
                  </a:moveTo>
                  <a:lnTo>
                    <a:pt x="0" y="12"/>
                  </a:lnTo>
                  <a:lnTo>
                    <a:pt x="0" y="47"/>
                  </a:lnTo>
                  <a:lnTo>
                    <a:pt x="2944" y="35"/>
                  </a:lnTo>
                  <a:lnTo>
                    <a:pt x="2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2" name="Google Shape;772;p45"/>
            <p:cNvSpPr/>
            <p:nvPr/>
          </p:nvSpPr>
          <p:spPr>
            <a:xfrm>
              <a:off x="3379216" y="3768150"/>
              <a:ext cx="186198" cy="8693"/>
            </a:xfrm>
            <a:custGeom>
              <a:rect b="b" l="l" r="r" t="t"/>
              <a:pathLst>
                <a:path extrusionOk="0" h="138" w="2956">
                  <a:moveTo>
                    <a:pt x="2956" y="0"/>
                  </a:moveTo>
                  <a:lnTo>
                    <a:pt x="0" y="115"/>
                  </a:lnTo>
                  <a:lnTo>
                    <a:pt x="0" y="138"/>
                  </a:lnTo>
                  <a:lnTo>
                    <a:pt x="2956" y="35"/>
                  </a:lnTo>
                  <a:lnTo>
                    <a:pt x="29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3" name="Google Shape;773;p45"/>
            <p:cNvSpPr/>
            <p:nvPr/>
          </p:nvSpPr>
          <p:spPr>
            <a:xfrm>
              <a:off x="3400822" y="3775331"/>
              <a:ext cx="2961" cy="216560"/>
            </a:xfrm>
            <a:custGeom>
              <a:rect b="b" l="l" r="r" t="t"/>
              <a:pathLst>
                <a:path extrusionOk="0" h="3438" w="47">
                  <a:moveTo>
                    <a:pt x="1" y="1"/>
                  </a:moveTo>
                  <a:lnTo>
                    <a:pt x="12" y="3437"/>
                  </a:lnTo>
                  <a:lnTo>
                    <a:pt x="47" y="3437"/>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4" name="Google Shape;774;p45"/>
            <p:cNvSpPr/>
            <p:nvPr/>
          </p:nvSpPr>
          <p:spPr>
            <a:xfrm>
              <a:off x="3620221" y="3760906"/>
              <a:ext cx="212906" cy="8000"/>
            </a:xfrm>
            <a:custGeom>
              <a:rect b="b" l="l" r="r" t="t"/>
              <a:pathLst>
                <a:path extrusionOk="0" h="127" w="3380">
                  <a:moveTo>
                    <a:pt x="3379" y="1"/>
                  </a:moveTo>
                  <a:lnTo>
                    <a:pt x="0" y="92"/>
                  </a:lnTo>
                  <a:lnTo>
                    <a:pt x="0" y="127"/>
                  </a:lnTo>
                  <a:lnTo>
                    <a:pt x="3379" y="35"/>
                  </a:lnTo>
                  <a:lnTo>
                    <a:pt x="3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5" name="Google Shape;775;p45"/>
            <p:cNvSpPr/>
            <p:nvPr/>
          </p:nvSpPr>
          <p:spPr>
            <a:xfrm>
              <a:off x="3620221" y="3986037"/>
              <a:ext cx="207867" cy="2961"/>
            </a:xfrm>
            <a:custGeom>
              <a:rect b="b" l="l" r="r" t="t"/>
              <a:pathLst>
                <a:path extrusionOk="0" h="47" w="3300">
                  <a:moveTo>
                    <a:pt x="3299" y="1"/>
                  </a:moveTo>
                  <a:lnTo>
                    <a:pt x="0" y="12"/>
                  </a:lnTo>
                  <a:lnTo>
                    <a:pt x="0" y="46"/>
                  </a:lnTo>
                  <a:lnTo>
                    <a:pt x="3299" y="35"/>
                  </a:lnTo>
                  <a:lnTo>
                    <a:pt x="3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6" name="Google Shape;776;p45"/>
            <p:cNvSpPr/>
            <p:nvPr/>
          </p:nvSpPr>
          <p:spPr>
            <a:xfrm>
              <a:off x="3620221" y="3997564"/>
              <a:ext cx="210765" cy="2961"/>
            </a:xfrm>
            <a:custGeom>
              <a:rect b="b" l="l" r="r" t="t"/>
              <a:pathLst>
                <a:path extrusionOk="0" h="47" w="3346">
                  <a:moveTo>
                    <a:pt x="3345" y="1"/>
                  </a:moveTo>
                  <a:lnTo>
                    <a:pt x="0" y="12"/>
                  </a:lnTo>
                  <a:lnTo>
                    <a:pt x="0" y="47"/>
                  </a:lnTo>
                  <a:lnTo>
                    <a:pt x="3345" y="35"/>
                  </a:lnTo>
                  <a:lnTo>
                    <a:pt x="33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7" name="Google Shape;777;p45"/>
            <p:cNvSpPr/>
            <p:nvPr/>
          </p:nvSpPr>
          <p:spPr>
            <a:xfrm>
              <a:off x="3639685" y="3766701"/>
              <a:ext cx="2205" cy="218701"/>
            </a:xfrm>
            <a:custGeom>
              <a:rect b="b" l="l" r="r" t="t"/>
              <a:pathLst>
                <a:path extrusionOk="0" h="3472" w="35">
                  <a:moveTo>
                    <a:pt x="0" y="0"/>
                  </a:moveTo>
                  <a:lnTo>
                    <a:pt x="0" y="3471"/>
                  </a:lnTo>
                  <a:lnTo>
                    <a:pt x="35" y="3471"/>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8" name="Google Shape;778;p45"/>
            <p:cNvSpPr/>
            <p:nvPr/>
          </p:nvSpPr>
          <p:spPr>
            <a:xfrm>
              <a:off x="3900154" y="3750828"/>
              <a:ext cx="248307" cy="5795"/>
            </a:xfrm>
            <a:custGeom>
              <a:rect b="b" l="l" r="r" t="t"/>
              <a:pathLst>
                <a:path extrusionOk="0" h="92" w="3942">
                  <a:moveTo>
                    <a:pt x="3941" y="0"/>
                  </a:moveTo>
                  <a:lnTo>
                    <a:pt x="1" y="58"/>
                  </a:lnTo>
                  <a:lnTo>
                    <a:pt x="1" y="92"/>
                  </a:lnTo>
                  <a:lnTo>
                    <a:pt x="3941" y="35"/>
                  </a:lnTo>
                  <a:lnTo>
                    <a:pt x="39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9" name="Google Shape;779;p45"/>
            <p:cNvSpPr/>
            <p:nvPr/>
          </p:nvSpPr>
          <p:spPr>
            <a:xfrm>
              <a:off x="4012026" y="3754418"/>
              <a:ext cx="2205" cy="357216"/>
            </a:xfrm>
            <a:custGeom>
              <a:rect b="b" l="l" r="r" t="t"/>
              <a:pathLst>
                <a:path extrusionOk="0" h="5671" w="35">
                  <a:moveTo>
                    <a:pt x="0" y="1"/>
                  </a:moveTo>
                  <a:lnTo>
                    <a:pt x="0" y="5671"/>
                  </a:lnTo>
                  <a:lnTo>
                    <a:pt x="35" y="5671"/>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80" name="Google Shape;780;p45"/>
            <p:cNvSpPr/>
            <p:nvPr/>
          </p:nvSpPr>
          <p:spPr>
            <a:xfrm>
              <a:off x="3916783" y="3771741"/>
              <a:ext cx="80123" cy="243204"/>
            </a:xfrm>
            <a:custGeom>
              <a:rect b="b" l="l" r="r" t="t"/>
              <a:pathLst>
                <a:path extrusionOk="0" h="3861" w="1272">
                  <a:moveTo>
                    <a:pt x="1237" y="35"/>
                  </a:moveTo>
                  <a:lnTo>
                    <a:pt x="1237" y="3826"/>
                  </a:lnTo>
                  <a:lnTo>
                    <a:pt x="103" y="3826"/>
                  </a:lnTo>
                  <a:lnTo>
                    <a:pt x="35" y="35"/>
                  </a:lnTo>
                  <a:close/>
                  <a:moveTo>
                    <a:pt x="0" y="0"/>
                  </a:moveTo>
                  <a:lnTo>
                    <a:pt x="69" y="3861"/>
                  </a:lnTo>
                  <a:lnTo>
                    <a:pt x="1272" y="3861"/>
                  </a:lnTo>
                  <a:lnTo>
                    <a:pt x="12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81" name="Google Shape;781;p45"/>
            <p:cNvSpPr/>
            <p:nvPr/>
          </p:nvSpPr>
          <p:spPr>
            <a:xfrm>
              <a:off x="4025695" y="3769599"/>
              <a:ext cx="106138" cy="245346"/>
            </a:xfrm>
            <a:custGeom>
              <a:rect b="b" l="l" r="r" t="t"/>
              <a:pathLst>
                <a:path extrusionOk="0" h="3895" w="1685">
                  <a:moveTo>
                    <a:pt x="1651" y="34"/>
                  </a:moveTo>
                  <a:lnTo>
                    <a:pt x="1651" y="3860"/>
                  </a:lnTo>
                  <a:lnTo>
                    <a:pt x="35" y="3860"/>
                  </a:lnTo>
                  <a:lnTo>
                    <a:pt x="35" y="69"/>
                  </a:lnTo>
                  <a:lnTo>
                    <a:pt x="1651" y="34"/>
                  </a:lnTo>
                  <a:close/>
                  <a:moveTo>
                    <a:pt x="1685" y="0"/>
                  </a:moveTo>
                  <a:lnTo>
                    <a:pt x="24" y="34"/>
                  </a:lnTo>
                  <a:lnTo>
                    <a:pt x="1" y="34"/>
                  </a:lnTo>
                  <a:lnTo>
                    <a:pt x="1" y="3895"/>
                  </a:lnTo>
                  <a:lnTo>
                    <a:pt x="1685" y="3895"/>
                  </a:lnTo>
                  <a:lnTo>
                    <a:pt x="16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82" name="Google Shape;782;p45"/>
            <p:cNvSpPr/>
            <p:nvPr/>
          </p:nvSpPr>
          <p:spPr>
            <a:xfrm>
              <a:off x="4271046" y="4026477"/>
              <a:ext cx="399798" cy="10141"/>
            </a:xfrm>
            <a:custGeom>
              <a:rect b="b" l="l" r="r" t="t"/>
              <a:pathLst>
                <a:path extrusionOk="0" h="161" w="6347">
                  <a:moveTo>
                    <a:pt x="6347" y="0"/>
                  </a:moveTo>
                  <a:lnTo>
                    <a:pt x="1" y="126"/>
                  </a:lnTo>
                  <a:lnTo>
                    <a:pt x="1" y="160"/>
                  </a:lnTo>
                  <a:lnTo>
                    <a:pt x="6347" y="34"/>
                  </a:lnTo>
                  <a:lnTo>
                    <a:pt x="63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83" name="Google Shape;783;p45"/>
            <p:cNvSpPr/>
            <p:nvPr/>
          </p:nvSpPr>
          <p:spPr>
            <a:xfrm>
              <a:off x="4271802" y="4006950"/>
              <a:ext cx="399042" cy="8000"/>
            </a:xfrm>
            <a:custGeom>
              <a:rect b="b" l="l" r="r" t="t"/>
              <a:pathLst>
                <a:path extrusionOk="0" h="127" w="6335">
                  <a:moveTo>
                    <a:pt x="6335" y="1"/>
                  </a:moveTo>
                  <a:lnTo>
                    <a:pt x="0" y="92"/>
                  </a:lnTo>
                  <a:lnTo>
                    <a:pt x="0" y="127"/>
                  </a:lnTo>
                  <a:lnTo>
                    <a:pt x="6335" y="24"/>
                  </a:lnTo>
                  <a:lnTo>
                    <a:pt x="63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84" name="Google Shape;784;p45"/>
            <p:cNvSpPr/>
            <p:nvPr/>
          </p:nvSpPr>
          <p:spPr>
            <a:xfrm>
              <a:off x="4271802" y="3744339"/>
              <a:ext cx="399042" cy="8693"/>
            </a:xfrm>
            <a:custGeom>
              <a:rect b="b" l="l" r="r" t="t"/>
              <a:pathLst>
                <a:path extrusionOk="0" h="138" w="6335">
                  <a:moveTo>
                    <a:pt x="0" y="0"/>
                  </a:moveTo>
                  <a:lnTo>
                    <a:pt x="0" y="34"/>
                  </a:lnTo>
                  <a:lnTo>
                    <a:pt x="6335" y="138"/>
                  </a:lnTo>
                  <a:lnTo>
                    <a:pt x="6335" y="103"/>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85" name="Google Shape;785;p45"/>
            <p:cNvSpPr/>
            <p:nvPr/>
          </p:nvSpPr>
          <p:spPr>
            <a:xfrm>
              <a:off x="4652772" y="3748623"/>
              <a:ext cx="2205" cy="259141"/>
            </a:xfrm>
            <a:custGeom>
              <a:rect b="b" l="l" r="r" t="t"/>
              <a:pathLst>
                <a:path extrusionOk="0" h="4114" w="35">
                  <a:moveTo>
                    <a:pt x="1" y="1"/>
                  </a:moveTo>
                  <a:lnTo>
                    <a:pt x="1" y="4113"/>
                  </a:lnTo>
                  <a:lnTo>
                    <a:pt x="35" y="4113"/>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86" name="Google Shape;786;p45"/>
            <p:cNvSpPr/>
            <p:nvPr/>
          </p:nvSpPr>
          <p:spPr>
            <a:xfrm>
              <a:off x="4740078" y="3750828"/>
              <a:ext cx="294478" cy="12283"/>
            </a:xfrm>
            <a:custGeom>
              <a:rect b="b" l="l" r="r" t="t"/>
              <a:pathLst>
                <a:path extrusionOk="0" h="195" w="4675">
                  <a:moveTo>
                    <a:pt x="1" y="0"/>
                  </a:moveTo>
                  <a:lnTo>
                    <a:pt x="1" y="35"/>
                  </a:lnTo>
                  <a:lnTo>
                    <a:pt x="4674" y="195"/>
                  </a:lnTo>
                  <a:lnTo>
                    <a:pt x="4674" y="16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87" name="Google Shape;787;p45"/>
            <p:cNvSpPr/>
            <p:nvPr/>
          </p:nvSpPr>
          <p:spPr>
            <a:xfrm>
              <a:off x="4740078" y="4001910"/>
              <a:ext cx="297376" cy="3653"/>
            </a:xfrm>
            <a:custGeom>
              <a:rect b="b" l="l" r="r" t="t"/>
              <a:pathLst>
                <a:path extrusionOk="0" h="58" w="4721">
                  <a:moveTo>
                    <a:pt x="4720" y="1"/>
                  </a:moveTo>
                  <a:lnTo>
                    <a:pt x="1" y="24"/>
                  </a:lnTo>
                  <a:lnTo>
                    <a:pt x="1" y="58"/>
                  </a:lnTo>
                  <a:lnTo>
                    <a:pt x="4720" y="35"/>
                  </a:lnTo>
                  <a:lnTo>
                    <a:pt x="47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88" name="Google Shape;788;p45"/>
            <p:cNvSpPr/>
            <p:nvPr/>
          </p:nvSpPr>
          <p:spPr>
            <a:xfrm>
              <a:off x="4740078" y="4018540"/>
              <a:ext cx="297376" cy="3653"/>
            </a:xfrm>
            <a:custGeom>
              <a:rect b="b" l="l" r="r" t="t"/>
              <a:pathLst>
                <a:path extrusionOk="0" h="58" w="4721">
                  <a:moveTo>
                    <a:pt x="4720" y="0"/>
                  </a:moveTo>
                  <a:lnTo>
                    <a:pt x="1" y="23"/>
                  </a:lnTo>
                  <a:lnTo>
                    <a:pt x="1" y="57"/>
                  </a:lnTo>
                  <a:lnTo>
                    <a:pt x="4720" y="34"/>
                  </a:lnTo>
                  <a:lnTo>
                    <a:pt x="47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89" name="Google Shape;789;p45"/>
            <p:cNvSpPr/>
            <p:nvPr/>
          </p:nvSpPr>
          <p:spPr>
            <a:xfrm>
              <a:off x="5017177" y="3761662"/>
              <a:ext cx="2205" cy="241756"/>
            </a:xfrm>
            <a:custGeom>
              <a:rect b="b" l="l" r="r" t="t"/>
              <a:pathLst>
                <a:path extrusionOk="0" h="3838" w="35">
                  <a:moveTo>
                    <a:pt x="0" y="0"/>
                  </a:moveTo>
                  <a:lnTo>
                    <a:pt x="0" y="3838"/>
                  </a:lnTo>
                  <a:lnTo>
                    <a:pt x="35" y="3838"/>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0" name="Google Shape;790;p45"/>
            <p:cNvSpPr/>
            <p:nvPr/>
          </p:nvSpPr>
          <p:spPr>
            <a:xfrm>
              <a:off x="5090750" y="4001910"/>
              <a:ext cx="212969" cy="2205"/>
            </a:xfrm>
            <a:custGeom>
              <a:rect b="b" l="l" r="r" t="t"/>
              <a:pathLst>
                <a:path extrusionOk="0" h="35" w="3381">
                  <a:moveTo>
                    <a:pt x="1" y="1"/>
                  </a:moveTo>
                  <a:lnTo>
                    <a:pt x="1" y="35"/>
                  </a:lnTo>
                  <a:lnTo>
                    <a:pt x="3380" y="35"/>
                  </a:lnTo>
                  <a:lnTo>
                    <a:pt x="33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1" name="Google Shape;791;p45"/>
            <p:cNvSpPr/>
            <p:nvPr/>
          </p:nvSpPr>
          <p:spPr>
            <a:xfrm>
              <a:off x="5090750" y="4017784"/>
              <a:ext cx="212969" cy="4409"/>
            </a:xfrm>
            <a:custGeom>
              <a:rect b="b" l="l" r="r" t="t"/>
              <a:pathLst>
                <a:path extrusionOk="0" h="70" w="3381">
                  <a:moveTo>
                    <a:pt x="3380" y="1"/>
                  </a:moveTo>
                  <a:lnTo>
                    <a:pt x="1" y="35"/>
                  </a:lnTo>
                  <a:lnTo>
                    <a:pt x="1" y="69"/>
                  </a:lnTo>
                  <a:lnTo>
                    <a:pt x="3380" y="35"/>
                  </a:lnTo>
                  <a:lnTo>
                    <a:pt x="33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2" name="Google Shape;792;p45"/>
            <p:cNvSpPr/>
            <p:nvPr/>
          </p:nvSpPr>
          <p:spPr>
            <a:xfrm>
              <a:off x="5090750" y="3760906"/>
              <a:ext cx="212969" cy="8000"/>
            </a:xfrm>
            <a:custGeom>
              <a:rect b="b" l="l" r="r" t="t"/>
              <a:pathLst>
                <a:path extrusionOk="0" h="127" w="3381">
                  <a:moveTo>
                    <a:pt x="1" y="1"/>
                  </a:moveTo>
                  <a:lnTo>
                    <a:pt x="1" y="35"/>
                  </a:lnTo>
                  <a:lnTo>
                    <a:pt x="3380" y="127"/>
                  </a:lnTo>
                  <a:lnTo>
                    <a:pt x="3380" y="9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3" name="Google Shape;793;p45"/>
            <p:cNvSpPr/>
            <p:nvPr/>
          </p:nvSpPr>
          <p:spPr>
            <a:xfrm>
              <a:off x="5289236" y="3767394"/>
              <a:ext cx="2205" cy="236024"/>
            </a:xfrm>
            <a:custGeom>
              <a:rect b="b" l="l" r="r" t="t"/>
              <a:pathLst>
                <a:path extrusionOk="0" h="3747" w="35">
                  <a:moveTo>
                    <a:pt x="0" y="1"/>
                  </a:moveTo>
                  <a:lnTo>
                    <a:pt x="0" y="3747"/>
                  </a:lnTo>
                  <a:lnTo>
                    <a:pt x="34" y="3747"/>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4" name="Google Shape;794;p45"/>
            <p:cNvSpPr/>
            <p:nvPr/>
          </p:nvSpPr>
          <p:spPr>
            <a:xfrm>
              <a:off x="5552602" y="3659742"/>
              <a:ext cx="3653" cy="412207"/>
            </a:xfrm>
            <a:custGeom>
              <a:rect b="b" l="l" r="r" t="t"/>
              <a:pathLst>
                <a:path extrusionOk="0" h="6544" w="58">
                  <a:moveTo>
                    <a:pt x="25" y="0"/>
                  </a:moveTo>
                  <a:cubicBezTo>
                    <a:pt x="12" y="0"/>
                    <a:pt x="0" y="9"/>
                    <a:pt x="0" y="26"/>
                  </a:cubicBezTo>
                  <a:lnTo>
                    <a:pt x="0" y="6509"/>
                  </a:lnTo>
                  <a:cubicBezTo>
                    <a:pt x="0" y="6532"/>
                    <a:pt x="12" y="6544"/>
                    <a:pt x="23" y="6544"/>
                  </a:cubicBezTo>
                  <a:cubicBezTo>
                    <a:pt x="46" y="6544"/>
                    <a:pt x="57" y="6532"/>
                    <a:pt x="57" y="6509"/>
                  </a:cubicBezTo>
                  <a:lnTo>
                    <a:pt x="57" y="26"/>
                  </a:lnTo>
                  <a:cubicBezTo>
                    <a:pt x="52" y="9"/>
                    <a:pt x="37"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5" name="Google Shape;795;p45"/>
            <p:cNvSpPr/>
            <p:nvPr/>
          </p:nvSpPr>
          <p:spPr>
            <a:xfrm>
              <a:off x="5769795" y="3679018"/>
              <a:ext cx="3653" cy="384995"/>
            </a:xfrm>
            <a:custGeom>
              <a:rect b="b" l="l" r="r" t="t"/>
              <a:pathLst>
                <a:path extrusionOk="0" h="6112" w="58">
                  <a:moveTo>
                    <a:pt x="35" y="0"/>
                  </a:moveTo>
                  <a:cubicBezTo>
                    <a:pt x="23" y="0"/>
                    <a:pt x="12" y="6"/>
                    <a:pt x="12" y="18"/>
                  </a:cubicBezTo>
                  <a:lnTo>
                    <a:pt x="12" y="6089"/>
                  </a:lnTo>
                  <a:cubicBezTo>
                    <a:pt x="0" y="6100"/>
                    <a:pt x="23" y="6112"/>
                    <a:pt x="35" y="6112"/>
                  </a:cubicBezTo>
                  <a:cubicBezTo>
                    <a:pt x="46" y="6112"/>
                    <a:pt x="57" y="6100"/>
                    <a:pt x="57" y="6089"/>
                  </a:cubicBezTo>
                  <a:lnTo>
                    <a:pt x="57" y="18"/>
                  </a:lnTo>
                  <a:cubicBezTo>
                    <a:pt x="57" y="6"/>
                    <a:pt x="46" y="0"/>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6" name="Google Shape;796;p45"/>
            <p:cNvSpPr/>
            <p:nvPr/>
          </p:nvSpPr>
          <p:spPr>
            <a:xfrm>
              <a:off x="5590837" y="3703899"/>
              <a:ext cx="150105" cy="364460"/>
            </a:xfrm>
            <a:custGeom>
              <a:rect b="b" l="l" r="r" t="t"/>
              <a:pathLst>
                <a:path extrusionOk="0" h="5786" w="2383">
                  <a:moveTo>
                    <a:pt x="0" y="1"/>
                  </a:moveTo>
                  <a:lnTo>
                    <a:pt x="0" y="5785"/>
                  </a:lnTo>
                  <a:lnTo>
                    <a:pt x="35" y="5785"/>
                  </a:lnTo>
                  <a:lnTo>
                    <a:pt x="35" y="35"/>
                  </a:lnTo>
                  <a:lnTo>
                    <a:pt x="2349" y="207"/>
                  </a:lnTo>
                  <a:lnTo>
                    <a:pt x="2349" y="5694"/>
                  </a:lnTo>
                  <a:lnTo>
                    <a:pt x="2383" y="5694"/>
                  </a:lnTo>
                  <a:lnTo>
                    <a:pt x="2383" y="172"/>
                  </a:lnTo>
                  <a:lnTo>
                    <a:pt x="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7" name="Google Shape;797;p45"/>
            <p:cNvSpPr/>
            <p:nvPr/>
          </p:nvSpPr>
          <p:spPr>
            <a:xfrm>
              <a:off x="5347628" y="4001910"/>
              <a:ext cx="206481" cy="2205"/>
            </a:xfrm>
            <a:custGeom>
              <a:rect b="b" l="l" r="r" t="t"/>
              <a:pathLst>
                <a:path extrusionOk="0" h="35" w="3278">
                  <a:moveTo>
                    <a:pt x="1" y="1"/>
                  </a:moveTo>
                  <a:lnTo>
                    <a:pt x="1" y="35"/>
                  </a:lnTo>
                  <a:lnTo>
                    <a:pt x="3277" y="35"/>
                  </a:lnTo>
                  <a:lnTo>
                    <a:pt x="32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8" name="Google Shape;798;p45"/>
            <p:cNvSpPr/>
            <p:nvPr/>
          </p:nvSpPr>
          <p:spPr>
            <a:xfrm>
              <a:off x="5347628" y="4015643"/>
              <a:ext cx="206481" cy="4346"/>
            </a:xfrm>
            <a:custGeom>
              <a:rect b="b" l="l" r="r" t="t"/>
              <a:pathLst>
                <a:path extrusionOk="0" h="69" w="3278">
                  <a:moveTo>
                    <a:pt x="3277" y="0"/>
                  </a:moveTo>
                  <a:lnTo>
                    <a:pt x="1" y="35"/>
                  </a:lnTo>
                  <a:lnTo>
                    <a:pt x="1" y="69"/>
                  </a:lnTo>
                  <a:lnTo>
                    <a:pt x="3277" y="35"/>
                  </a:lnTo>
                  <a:lnTo>
                    <a:pt x="32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9" name="Google Shape;799;p45"/>
            <p:cNvSpPr/>
            <p:nvPr/>
          </p:nvSpPr>
          <p:spPr>
            <a:xfrm>
              <a:off x="5347628" y="3765945"/>
              <a:ext cx="206481" cy="13039"/>
            </a:xfrm>
            <a:custGeom>
              <a:rect b="b" l="l" r="r" t="t"/>
              <a:pathLst>
                <a:path extrusionOk="0" h="207" w="3278">
                  <a:moveTo>
                    <a:pt x="1" y="1"/>
                  </a:moveTo>
                  <a:lnTo>
                    <a:pt x="1" y="35"/>
                  </a:lnTo>
                  <a:lnTo>
                    <a:pt x="3277" y="207"/>
                  </a:lnTo>
                  <a:lnTo>
                    <a:pt x="3277" y="173"/>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0" name="Google Shape;800;p45"/>
            <p:cNvSpPr/>
            <p:nvPr/>
          </p:nvSpPr>
          <p:spPr>
            <a:xfrm>
              <a:off x="5538870" y="3776780"/>
              <a:ext cx="2205" cy="226638"/>
            </a:xfrm>
            <a:custGeom>
              <a:rect b="b" l="l" r="r" t="t"/>
              <a:pathLst>
                <a:path extrusionOk="0" h="3598" w="35">
                  <a:moveTo>
                    <a:pt x="1" y="1"/>
                  </a:moveTo>
                  <a:lnTo>
                    <a:pt x="1" y="3598"/>
                  </a:lnTo>
                  <a:lnTo>
                    <a:pt x="35" y="3598"/>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1" name="Google Shape;801;p45"/>
            <p:cNvSpPr/>
            <p:nvPr/>
          </p:nvSpPr>
          <p:spPr>
            <a:xfrm>
              <a:off x="5771937" y="3786859"/>
              <a:ext cx="127051" cy="8756"/>
            </a:xfrm>
            <a:custGeom>
              <a:rect b="b" l="l" r="r" t="t"/>
              <a:pathLst>
                <a:path extrusionOk="0" h="139" w="2017">
                  <a:moveTo>
                    <a:pt x="1" y="1"/>
                  </a:moveTo>
                  <a:lnTo>
                    <a:pt x="1" y="35"/>
                  </a:lnTo>
                  <a:lnTo>
                    <a:pt x="2005" y="138"/>
                  </a:lnTo>
                  <a:lnTo>
                    <a:pt x="2017" y="10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2" name="Google Shape;802;p45"/>
            <p:cNvSpPr/>
            <p:nvPr/>
          </p:nvSpPr>
          <p:spPr>
            <a:xfrm>
              <a:off x="5771937" y="3995422"/>
              <a:ext cx="126358" cy="1512"/>
            </a:xfrm>
            <a:custGeom>
              <a:rect b="b" l="l" r="r" t="t"/>
              <a:pathLst>
                <a:path extrusionOk="0" h="24" w="2006">
                  <a:moveTo>
                    <a:pt x="1" y="1"/>
                  </a:moveTo>
                  <a:lnTo>
                    <a:pt x="1" y="23"/>
                  </a:lnTo>
                  <a:lnTo>
                    <a:pt x="2005" y="23"/>
                  </a:lnTo>
                  <a:lnTo>
                    <a:pt x="20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3" name="Google Shape;803;p45"/>
            <p:cNvSpPr/>
            <p:nvPr/>
          </p:nvSpPr>
          <p:spPr>
            <a:xfrm>
              <a:off x="5771937" y="4004052"/>
              <a:ext cx="126358" cy="3716"/>
            </a:xfrm>
            <a:custGeom>
              <a:rect b="b" l="l" r="r" t="t"/>
              <a:pathLst>
                <a:path extrusionOk="0" h="59" w="2006">
                  <a:moveTo>
                    <a:pt x="2005" y="1"/>
                  </a:moveTo>
                  <a:lnTo>
                    <a:pt x="1" y="24"/>
                  </a:lnTo>
                  <a:lnTo>
                    <a:pt x="1" y="58"/>
                  </a:lnTo>
                  <a:lnTo>
                    <a:pt x="2005" y="35"/>
                  </a:lnTo>
                  <a:lnTo>
                    <a:pt x="20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4" name="Google Shape;804;p45"/>
            <p:cNvSpPr/>
            <p:nvPr/>
          </p:nvSpPr>
          <p:spPr>
            <a:xfrm>
              <a:off x="5884502" y="3793410"/>
              <a:ext cx="2205" cy="200623"/>
            </a:xfrm>
            <a:custGeom>
              <a:rect b="b" l="l" r="r" t="t"/>
              <a:pathLst>
                <a:path extrusionOk="0" h="3185" w="35">
                  <a:moveTo>
                    <a:pt x="1" y="0"/>
                  </a:moveTo>
                  <a:lnTo>
                    <a:pt x="1" y="3185"/>
                  </a:lnTo>
                  <a:lnTo>
                    <a:pt x="35" y="3185"/>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5" name="Google Shape;805;p45"/>
            <p:cNvSpPr/>
            <p:nvPr/>
          </p:nvSpPr>
          <p:spPr>
            <a:xfrm>
              <a:off x="3296194" y="2467697"/>
              <a:ext cx="3716" cy="181348"/>
            </a:xfrm>
            <a:custGeom>
              <a:rect b="b" l="l" r="r" t="t"/>
              <a:pathLst>
                <a:path extrusionOk="0" h="2879" w="59">
                  <a:moveTo>
                    <a:pt x="29" y="0"/>
                  </a:moveTo>
                  <a:cubicBezTo>
                    <a:pt x="15" y="0"/>
                    <a:pt x="1" y="9"/>
                    <a:pt x="1" y="26"/>
                  </a:cubicBezTo>
                  <a:lnTo>
                    <a:pt x="1" y="2855"/>
                  </a:lnTo>
                  <a:cubicBezTo>
                    <a:pt x="1" y="2867"/>
                    <a:pt x="12" y="2878"/>
                    <a:pt x="35" y="2878"/>
                  </a:cubicBezTo>
                  <a:cubicBezTo>
                    <a:pt x="47" y="2878"/>
                    <a:pt x="58" y="2867"/>
                    <a:pt x="58" y="2855"/>
                  </a:cubicBezTo>
                  <a:lnTo>
                    <a:pt x="58" y="26"/>
                  </a:lnTo>
                  <a:cubicBezTo>
                    <a:pt x="58" y="9"/>
                    <a:pt x="44"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6" name="Google Shape;806;p45"/>
            <p:cNvSpPr/>
            <p:nvPr/>
          </p:nvSpPr>
          <p:spPr>
            <a:xfrm>
              <a:off x="3296194" y="2725268"/>
              <a:ext cx="3716" cy="181348"/>
            </a:xfrm>
            <a:custGeom>
              <a:rect b="b" l="l" r="r" t="t"/>
              <a:pathLst>
                <a:path extrusionOk="0" h="2879" w="59">
                  <a:moveTo>
                    <a:pt x="29" y="1"/>
                  </a:moveTo>
                  <a:cubicBezTo>
                    <a:pt x="15" y="1"/>
                    <a:pt x="1" y="9"/>
                    <a:pt x="1" y="26"/>
                  </a:cubicBezTo>
                  <a:lnTo>
                    <a:pt x="1" y="2856"/>
                  </a:lnTo>
                  <a:cubicBezTo>
                    <a:pt x="1" y="2867"/>
                    <a:pt x="12" y="2879"/>
                    <a:pt x="35" y="2879"/>
                  </a:cubicBezTo>
                  <a:cubicBezTo>
                    <a:pt x="47" y="2879"/>
                    <a:pt x="58" y="2867"/>
                    <a:pt x="58" y="2856"/>
                  </a:cubicBezTo>
                  <a:lnTo>
                    <a:pt x="58" y="26"/>
                  </a:lnTo>
                  <a:cubicBezTo>
                    <a:pt x="58" y="9"/>
                    <a:pt x="44"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7" name="Google Shape;807;p45"/>
            <p:cNvSpPr/>
            <p:nvPr/>
          </p:nvSpPr>
          <p:spPr>
            <a:xfrm>
              <a:off x="3296194" y="3004508"/>
              <a:ext cx="3716" cy="181348"/>
            </a:xfrm>
            <a:custGeom>
              <a:rect b="b" l="l" r="r" t="t"/>
              <a:pathLst>
                <a:path extrusionOk="0" h="2879" w="59">
                  <a:moveTo>
                    <a:pt x="29" y="1"/>
                  </a:moveTo>
                  <a:cubicBezTo>
                    <a:pt x="15" y="1"/>
                    <a:pt x="1" y="9"/>
                    <a:pt x="1" y="26"/>
                  </a:cubicBezTo>
                  <a:lnTo>
                    <a:pt x="1" y="2856"/>
                  </a:lnTo>
                  <a:cubicBezTo>
                    <a:pt x="1" y="2867"/>
                    <a:pt x="12" y="2879"/>
                    <a:pt x="35" y="2879"/>
                  </a:cubicBezTo>
                  <a:cubicBezTo>
                    <a:pt x="47" y="2879"/>
                    <a:pt x="58" y="2867"/>
                    <a:pt x="58" y="2856"/>
                  </a:cubicBezTo>
                  <a:lnTo>
                    <a:pt x="58" y="26"/>
                  </a:lnTo>
                  <a:cubicBezTo>
                    <a:pt x="58" y="9"/>
                    <a:pt x="44"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8" name="Google Shape;808;p45"/>
            <p:cNvSpPr/>
            <p:nvPr/>
          </p:nvSpPr>
          <p:spPr>
            <a:xfrm>
              <a:off x="3296194" y="3263591"/>
              <a:ext cx="3716" cy="181348"/>
            </a:xfrm>
            <a:custGeom>
              <a:rect b="b" l="l" r="r" t="t"/>
              <a:pathLst>
                <a:path extrusionOk="0" h="2879" w="59">
                  <a:moveTo>
                    <a:pt x="29" y="0"/>
                  </a:moveTo>
                  <a:cubicBezTo>
                    <a:pt x="15" y="0"/>
                    <a:pt x="1" y="9"/>
                    <a:pt x="1" y="26"/>
                  </a:cubicBezTo>
                  <a:lnTo>
                    <a:pt x="1" y="2855"/>
                  </a:lnTo>
                  <a:cubicBezTo>
                    <a:pt x="1" y="2867"/>
                    <a:pt x="12" y="2878"/>
                    <a:pt x="35" y="2878"/>
                  </a:cubicBezTo>
                  <a:cubicBezTo>
                    <a:pt x="47" y="2878"/>
                    <a:pt x="58" y="2867"/>
                    <a:pt x="58" y="2855"/>
                  </a:cubicBezTo>
                  <a:lnTo>
                    <a:pt x="58" y="26"/>
                  </a:lnTo>
                  <a:cubicBezTo>
                    <a:pt x="58" y="9"/>
                    <a:pt x="44"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9" name="Google Shape;809;p45"/>
            <p:cNvSpPr/>
            <p:nvPr/>
          </p:nvSpPr>
          <p:spPr>
            <a:xfrm>
              <a:off x="5719969" y="3714734"/>
              <a:ext cx="2268" cy="349280"/>
            </a:xfrm>
            <a:custGeom>
              <a:rect b="b" l="l" r="r" t="t"/>
              <a:pathLst>
                <a:path extrusionOk="0" h="5545" w="36">
                  <a:moveTo>
                    <a:pt x="1" y="0"/>
                  </a:moveTo>
                  <a:lnTo>
                    <a:pt x="1" y="5545"/>
                  </a:lnTo>
                  <a:lnTo>
                    <a:pt x="35" y="5545"/>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0" name="Google Shape;810;p45"/>
            <p:cNvSpPr/>
            <p:nvPr/>
          </p:nvSpPr>
          <p:spPr>
            <a:xfrm>
              <a:off x="4299203" y="3649790"/>
              <a:ext cx="336304" cy="77982"/>
            </a:xfrm>
            <a:custGeom>
              <a:rect b="b" l="l" r="r" t="t"/>
              <a:pathLst>
                <a:path extrusionOk="0" h="1238" w="5339">
                  <a:moveTo>
                    <a:pt x="92" y="35"/>
                  </a:moveTo>
                  <a:lnTo>
                    <a:pt x="5304" y="264"/>
                  </a:lnTo>
                  <a:lnTo>
                    <a:pt x="5304" y="1203"/>
                  </a:lnTo>
                  <a:lnTo>
                    <a:pt x="35" y="1112"/>
                  </a:lnTo>
                  <a:lnTo>
                    <a:pt x="92" y="35"/>
                  </a:lnTo>
                  <a:close/>
                  <a:moveTo>
                    <a:pt x="69" y="1"/>
                  </a:moveTo>
                  <a:lnTo>
                    <a:pt x="1" y="1146"/>
                  </a:lnTo>
                  <a:lnTo>
                    <a:pt x="5327" y="1238"/>
                  </a:lnTo>
                  <a:lnTo>
                    <a:pt x="5339" y="1238"/>
                  </a:lnTo>
                  <a:lnTo>
                    <a:pt x="5339" y="230"/>
                  </a:lnTo>
                  <a:lnTo>
                    <a:pt x="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1" name="Google Shape;811;p45"/>
            <p:cNvSpPr/>
            <p:nvPr/>
          </p:nvSpPr>
          <p:spPr>
            <a:xfrm>
              <a:off x="3926862" y="3649790"/>
              <a:ext cx="193442" cy="78738"/>
            </a:xfrm>
            <a:custGeom>
              <a:rect b="b" l="l" r="r" t="t"/>
              <a:pathLst>
                <a:path extrusionOk="0" h="1250" w="3071">
                  <a:moveTo>
                    <a:pt x="3048" y="35"/>
                  </a:moveTo>
                  <a:lnTo>
                    <a:pt x="3048" y="1112"/>
                  </a:lnTo>
                  <a:cubicBezTo>
                    <a:pt x="1999" y="1154"/>
                    <a:pt x="489" y="1216"/>
                    <a:pt x="123" y="1216"/>
                  </a:cubicBezTo>
                  <a:cubicBezTo>
                    <a:pt x="94" y="1216"/>
                    <a:pt x="72" y="1216"/>
                    <a:pt x="58" y="1215"/>
                  </a:cubicBezTo>
                  <a:cubicBezTo>
                    <a:pt x="69" y="1031"/>
                    <a:pt x="69" y="860"/>
                    <a:pt x="58" y="688"/>
                  </a:cubicBezTo>
                  <a:cubicBezTo>
                    <a:pt x="46" y="562"/>
                    <a:pt x="46" y="436"/>
                    <a:pt x="46" y="298"/>
                  </a:cubicBezTo>
                  <a:cubicBezTo>
                    <a:pt x="161" y="264"/>
                    <a:pt x="1891" y="127"/>
                    <a:pt x="3048" y="35"/>
                  </a:cubicBezTo>
                  <a:close/>
                  <a:moveTo>
                    <a:pt x="3071" y="1"/>
                  </a:moveTo>
                  <a:lnTo>
                    <a:pt x="3059" y="12"/>
                  </a:lnTo>
                  <a:cubicBezTo>
                    <a:pt x="1937" y="92"/>
                    <a:pt x="46" y="241"/>
                    <a:pt x="24" y="275"/>
                  </a:cubicBezTo>
                  <a:cubicBezTo>
                    <a:pt x="1" y="413"/>
                    <a:pt x="1" y="550"/>
                    <a:pt x="24" y="688"/>
                  </a:cubicBezTo>
                  <a:cubicBezTo>
                    <a:pt x="35" y="860"/>
                    <a:pt x="35" y="1031"/>
                    <a:pt x="24" y="1203"/>
                  </a:cubicBezTo>
                  <a:lnTo>
                    <a:pt x="12" y="1215"/>
                  </a:lnTo>
                  <a:lnTo>
                    <a:pt x="24" y="1226"/>
                  </a:lnTo>
                  <a:cubicBezTo>
                    <a:pt x="24" y="1238"/>
                    <a:pt x="35" y="1249"/>
                    <a:pt x="207" y="1249"/>
                  </a:cubicBezTo>
                  <a:cubicBezTo>
                    <a:pt x="402" y="1249"/>
                    <a:pt x="780" y="1238"/>
                    <a:pt x="1559" y="1203"/>
                  </a:cubicBezTo>
                  <a:cubicBezTo>
                    <a:pt x="2303" y="1180"/>
                    <a:pt x="3048" y="1146"/>
                    <a:pt x="3059" y="1146"/>
                  </a:cubicBezTo>
                  <a:lnTo>
                    <a:pt x="3071" y="1146"/>
                  </a:lnTo>
                  <a:lnTo>
                    <a:pt x="3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2" name="Google Shape;812;p45"/>
            <p:cNvSpPr/>
            <p:nvPr/>
          </p:nvSpPr>
          <p:spPr>
            <a:xfrm>
              <a:off x="3645480" y="3659868"/>
              <a:ext cx="158798" cy="90265"/>
            </a:xfrm>
            <a:custGeom>
              <a:rect b="b" l="l" r="r" t="t"/>
              <a:pathLst>
                <a:path extrusionOk="0" h="1433" w="2521">
                  <a:moveTo>
                    <a:pt x="2486" y="35"/>
                  </a:moveTo>
                  <a:lnTo>
                    <a:pt x="2486" y="1261"/>
                  </a:lnTo>
                  <a:lnTo>
                    <a:pt x="34" y="1398"/>
                  </a:lnTo>
                  <a:lnTo>
                    <a:pt x="34" y="379"/>
                  </a:lnTo>
                  <a:lnTo>
                    <a:pt x="2486" y="35"/>
                  </a:lnTo>
                  <a:close/>
                  <a:moveTo>
                    <a:pt x="2520" y="1"/>
                  </a:moveTo>
                  <a:lnTo>
                    <a:pt x="12" y="356"/>
                  </a:lnTo>
                  <a:lnTo>
                    <a:pt x="0" y="356"/>
                  </a:lnTo>
                  <a:lnTo>
                    <a:pt x="0" y="1433"/>
                  </a:lnTo>
                  <a:lnTo>
                    <a:pt x="2497" y="1284"/>
                  </a:lnTo>
                  <a:lnTo>
                    <a:pt x="2520" y="1284"/>
                  </a:lnTo>
                  <a:lnTo>
                    <a:pt x="2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3" name="Google Shape;813;p45"/>
            <p:cNvSpPr/>
            <p:nvPr/>
          </p:nvSpPr>
          <p:spPr>
            <a:xfrm>
              <a:off x="3398681" y="3688025"/>
              <a:ext cx="143680" cy="67147"/>
            </a:xfrm>
            <a:custGeom>
              <a:rect b="b" l="l" r="r" t="t"/>
              <a:pathLst>
                <a:path extrusionOk="0" h="1066" w="2281">
                  <a:moveTo>
                    <a:pt x="2246" y="35"/>
                  </a:moveTo>
                  <a:lnTo>
                    <a:pt x="2246" y="951"/>
                  </a:lnTo>
                  <a:lnTo>
                    <a:pt x="81" y="1032"/>
                  </a:lnTo>
                  <a:lnTo>
                    <a:pt x="35" y="161"/>
                  </a:lnTo>
                  <a:lnTo>
                    <a:pt x="2246" y="35"/>
                  </a:lnTo>
                  <a:close/>
                  <a:moveTo>
                    <a:pt x="2280" y="1"/>
                  </a:moveTo>
                  <a:lnTo>
                    <a:pt x="0" y="127"/>
                  </a:lnTo>
                  <a:lnTo>
                    <a:pt x="46" y="1055"/>
                  </a:lnTo>
                  <a:lnTo>
                    <a:pt x="46" y="1066"/>
                  </a:lnTo>
                  <a:lnTo>
                    <a:pt x="2269" y="986"/>
                  </a:lnTo>
                  <a:lnTo>
                    <a:pt x="2280" y="986"/>
                  </a:lnTo>
                  <a:lnTo>
                    <a:pt x="22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4" name="Google Shape;814;p45"/>
            <p:cNvSpPr/>
            <p:nvPr/>
          </p:nvSpPr>
          <p:spPr>
            <a:xfrm>
              <a:off x="3208888" y="3703899"/>
              <a:ext cx="109036" cy="67903"/>
            </a:xfrm>
            <a:custGeom>
              <a:rect b="b" l="l" r="r" t="t"/>
              <a:pathLst>
                <a:path extrusionOk="0" h="1078" w="1731">
                  <a:moveTo>
                    <a:pt x="1696" y="35"/>
                  </a:moveTo>
                  <a:lnTo>
                    <a:pt x="1696" y="986"/>
                  </a:lnTo>
                  <a:lnTo>
                    <a:pt x="69" y="1043"/>
                  </a:lnTo>
                  <a:lnTo>
                    <a:pt x="35" y="207"/>
                  </a:lnTo>
                  <a:lnTo>
                    <a:pt x="1696" y="35"/>
                  </a:lnTo>
                  <a:close/>
                  <a:moveTo>
                    <a:pt x="1730" y="1"/>
                  </a:moveTo>
                  <a:lnTo>
                    <a:pt x="24" y="172"/>
                  </a:lnTo>
                  <a:lnTo>
                    <a:pt x="1" y="172"/>
                  </a:lnTo>
                  <a:lnTo>
                    <a:pt x="35" y="1077"/>
                  </a:lnTo>
                  <a:lnTo>
                    <a:pt x="1730" y="1020"/>
                  </a:lnTo>
                  <a:lnTo>
                    <a:pt x="17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5" name="Google Shape;815;p45"/>
            <p:cNvSpPr/>
            <p:nvPr/>
          </p:nvSpPr>
          <p:spPr>
            <a:xfrm>
              <a:off x="4758850" y="3675742"/>
              <a:ext cx="256243" cy="64313"/>
            </a:xfrm>
            <a:custGeom>
              <a:rect b="b" l="l" r="r" t="t"/>
              <a:pathLst>
                <a:path extrusionOk="0" h="1021" w="4068">
                  <a:moveTo>
                    <a:pt x="35" y="35"/>
                  </a:moveTo>
                  <a:lnTo>
                    <a:pt x="4033" y="356"/>
                  </a:lnTo>
                  <a:lnTo>
                    <a:pt x="4033" y="986"/>
                  </a:lnTo>
                  <a:lnTo>
                    <a:pt x="35" y="803"/>
                  </a:lnTo>
                  <a:lnTo>
                    <a:pt x="35" y="35"/>
                  </a:lnTo>
                  <a:close/>
                  <a:moveTo>
                    <a:pt x="0" y="1"/>
                  </a:moveTo>
                  <a:lnTo>
                    <a:pt x="0" y="837"/>
                  </a:lnTo>
                  <a:lnTo>
                    <a:pt x="4056" y="1020"/>
                  </a:lnTo>
                  <a:lnTo>
                    <a:pt x="4067" y="1020"/>
                  </a:lnTo>
                  <a:lnTo>
                    <a:pt x="4067" y="333"/>
                  </a:lnTo>
                  <a:lnTo>
                    <a:pt x="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6" name="Google Shape;816;p45"/>
            <p:cNvSpPr/>
            <p:nvPr/>
          </p:nvSpPr>
          <p:spPr>
            <a:xfrm>
              <a:off x="5116766" y="3703899"/>
              <a:ext cx="167427" cy="46235"/>
            </a:xfrm>
            <a:custGeom>
              <a:rect b="b" l="l" r="r" t="t"/>
              <a:pathLst>
                <a:path extrusionOk="0" h="734" w="2658">
                  <a:moveTo>
                    <a:pt x="35" y="35"/>
                  </a:moveTo>
                  <a:lnTo>
                    <a:pt x="2623" y="184"/>
                  </a:lnTo>
                  <a:lnTo>
                    <a:pt x="2623" y="699"/>
                  </a:lnTo>
                  <a:lnTo>
                    <a:pt x="35" y="562"/>
                  </a:lnTo>
                  <a:lnTo>
                    <a:pt x="35" y="35"/>
                  </a:lnTo>
                  <a:close/>
                  <a:moveTo>
                    <a:pt x="0" y="1"/>
                  </a:moveTo>
                  <a:lnTo>
                    <a:pt x="0" y="596"/>
                  </a:lnTo>
                  <a:lnTo>
                    <a:pt x="2635" y="734"/>
                  </a:lnTo>
                  <a:lnTo>
                    <a:pt x="2658" y="734"/>
                  </a:lnTo>
                  <a:lnTo>
                    <a:pt x="2658" y="150"/>
                  </a:lnTo>
                  <a:lnTo>
                    <a:pt x="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7" name="Google Shape;817;p45"/>
            <p:cNvSpPr/>
            <p:nvPr/>
          </p:nvSpPr>
          <p:spPr>
            <a:xfrm>
              <a:off x="5364951" y="3719773"/>
              <a:ext cx="168183" cy="43337"/>
            </a:xfrm>
            <a:custGeom>
              <a:rect b="b" l="l" r="r" t="t"/>
              <a:pathLst>
                <a:path extrusionOk="0" h="688" w="2670">
                  <a:moveTo>
                    <a:pt x="24" y="35"/>
                  </a:moveTo>
                  <a:lnTo>
                    <a:pt x="2636" y="241"/>
                  </a:lnTo>
                  <a:lnTo>
                    <a:pt x="2636" y="654"/>
                  </a:lnTo>
                  <a:lnTo>
                    <a:pt x="24" y="493"/>
                  </a:lnTo>
                  <a:lnTo>
                    <a:pt x="24" y="35"/>
                  </a:lnTo>
                  <a:close/>
                  <a:moveTo>
                    <a:pt x="1" y="1"/>
                  </a:moveTo>
                  <a:lnTo>
                    <a:pt x="1" y="528"/>
                  </a:lnTo>
                  <a:lnTo>
                    <a:pt x="2647" y="688"/>
                  </a:lnTo>
                  <a:lnTo>
                    <a:pt x="2670" y="688"/>
                  </a:lnTo>
                  <a:lnTo>
                    <a:pt x="2670" y="20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8" name="Google Shape;818;p45"/>
            <p:cNvSpPr/>
            <p:nvPr/>
          </p:nvSpPr>
          <p:spPr>
            <a:xfrm>
              <a:off x="5785669" y="3755867"/>
              <a:ext cx="96753" cy="28220"/>
            </a:xfrm>
            <a:custGeom>
              <a:rect b="b" l="l" r="r" t="t"/>
              <a:pathLst>
                <a:path extrusionOk="0" h="448" w="1536">
                  <a:moveTo>
                    <a:pt x="35" y="35"/>
                  </a:moveTo>
                  <a:lnTo>
                    <a:pt x="1512" y="115"/>
                  </a:lnTo>
                  <a:lnTo>
                    <a:pt x="1512" y="413"/>
                  </a:lnTo>
                  <a:lnTo>
                    <a:pt x="35" y="321"/>
                  </a:lnTo>
                  <a:lnTo>
                    <a:pt x="35" y="35"/>
                  </a:lnTo>
                  <a:close/>
                  <a:moveTo>
                    <a:pt x="0" y="0"/>
                  </a:moveTo>
                  <a:lnTo>
                    <a:pt x="0" y="356"/>
                  </a:lnTo>
                  <a:lnTo>
                    <a:pt x="1524" y="447"/>
                  </a:lnTo>
                  <a:lnTo>
                    <a:pt x="1535" y="447"/>
                  </a:lnTo>
                  <a:lnTo>
                    <a:pt x="1535" y="81"/>
                  </a:ln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9" name="Google Shape;819;p45"/>
            <p:cNvSpPr/>
            <p:nvPr/>
          </p:nvSpPr>
          <p:spPr>
            <a:xfrm>
              <a:off x="5359912" y="2318471"/>
              <a:ext cx="73698" cy="159554"/>
            </a:xfrm>
            <a:custGeom>
              <a:rect b="b" l="l" r="r" t="t"/>
              <a:pathLst>
                <a:path extrusionOk="0" h="2533" w="1170">
                  <a:moveTo>
                    <a:pt x="1" y="1"/>
                  </a:moveTo>
                  <a:lnTo>
                    <a:pt x="1" y="1765"/>
                  </a:lnTo>
                  <a:cubicBezTo>
                    <a:pt x="1" y="1776"/>
                    <a:pt x="12" y="1782"/>
                    <a:pt x="24" y="1782"/>
                  </a:cubicBezTo>
                  <a:cubicBezTo>
                    <a:pt x="35" y="1782"/>
                    <a:pt x="46" y="1776"/>
                    <a:pt x="46" y="1765"/>
                  </a:cubicBezTo>
                  <a:lnTo>
                    <a:pt x="46" y="127"/>
                  </a:lnTo>
                  <a:lnTo>
                    <a:pt x="1112" y="1135"/>
                  </a:lnTo>
                  <a:lnTo>
                    <a:pt x="1112" y="2509"/>
                  </a:lnTo>
                  <a:cubicBezTo>
                    <a:pt x="1112" y="2521"/>
                    <a:pt x="1123" y="2532"/>
                    <a:pt x="1146" y="2532"/>
                  </a:cubicBezTo>
                  <a:cubicBezTo>
                    <a:pt x="1158" y="2532"/>
                    <a:pt x="1169" y="2521"/>
                    <a:pt x="1169" y="2509"/>
                  </a:cubicBezTo>
                  <a:lnTo>
                    <a:pt x="1169" y="111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0" name="Google Shape;820;p45"/>
            <p:cNvSpPr/>
            <p:nvPr/>
          </p:nvSpPr>
          <p:spPr>
            <a:xfrm>
              <a:off x="5288480" y="2320234"/>
              <a:ext cx="75399" cy="58896"/>
            </a:xfrm>
            <a:custGeom>
              <a:rect b="b" l="l" r="r" t="t"/>
              <a:pathLst>
                <a:path extrusionOk="0" h="935" w="1197">
                  <a:moveTo>
                    <a:pt x="1154" y="1"/>
                  </a:moveTo>
                  <a:cubicBezTo>
                    <a:pt x="1148" y="1"/>
                    <a:pt x="1141" y="3"/>
                    <a:pt x="1135" y="7"/>
                  </a:cubicBezTo>
                  <a:lnTo>
                    <a:pt x="12" y="889"/>
                  </a:lnTo>
                  <a:cubicBezTo>
                    <a:pt x="1" y="901"/>
                    <a:pt x="1" y="912"/>
                    <a:pt x="1" y="924"/>
                  </a:cubicBezTo>
                  <a:cubicBezTo>
                    <a:pt x="12" y="935"/>
                    <a:pt x="24" y="935"/>
                    <a:pt x="24" y="935"/>
                  </a:cubicBezTo>
                  <a:lnTo>
                    <a:pt x="46" y="935"/>
                  </a:lnTo>
                  <a:lnTo>
                    <a:pt x="1169" y="53"/>
                  </a:lnTo>
                  <a:cubicBezTo>
                    <a:pt x="1197" y="34"/>
                    <a:pt x="1180" y="1"/>
                    <a:pt x="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1" name="Google Shape;821;p45"/>
            <p:cNvSpPr/>
            <p:nvPr/>
          </p:nvSpPr>
          <p:spPr>
            <a:xfrm>
              <a:off x="3283974" y="2437209"/>
              <a:ext cx="65699" cy="218323"/>
            </a:xfrm>
            <a:custGeom>
              <a:rect b="b" l="l" r="r" t="t"/>
              <a:pathLst>
                <a:path extrusionOk="0" h="3466" w="1043">
                  <a:moveTo>
                    <a:pt x="1028" y="1"/>
                  </a:moveTo>
                  <a:cubicBezTo>
                    <a:pt x="1026" y="1"/>
                    <a:pt x="1023" y="2"/>
                    <a:pt x="1020" y="6"/>
                  </a:cubicBezTo>
                  <a:lnTo>
                    <a:pt x="0" y="624"/>
                  </a:lnTo>
                  <a:lnTo>
                    <a:pt x="0" y="3465"/>
                  </a:lnTo>
                  <a:lnTo>
                    <a:pt x="1031" y="2973"/>
                  </a:lnTo>
                  <a:cubicBezTo>
                    <a:pt x="1042" y="2973"/>
                    <a:pt x="1042" y="2961"/>
                    <a:pt x="1042" y="2950"/>
                  </a:cubicBezTo>
                  <a:cubicBezTo>
                    <a:pt x="1042" y="2950"/>
                    <a:pt x="1037" y="2945"/>
                    <a:pt x="1031" y="2945"/>
                  </a:cubicBezTo>
                  <a:cubicBezTo>
                    <a:pt x="1027" y="2945"/>
                    <a:pt x="1023" y="2946"/>
                    <a:pt x="1020" y="2950"/>
                  </a:cubicBezTo>
                  <a:lnTo>
                    <a:pt x="34" y="3419"/>
                  </a:lnTo>
                  <a:lnTo>
                    <a:pt x="34" y="647"/>
                  </a:lnTo>
                  <a:lnTo>
                    <a:pt x="1031" y="29"/>
                  </a:lnTo>
                  <a:cubicBezTo>
                    <a:pt x="1042" y="29"/>
                    <a:pt x="1042" y="17"/>
                    <a:pt x="1042" y="6"/>
                  </a:cubicBezTo>
                  <a:cubicBezTo>
                    <a:pt x="1035" y="6"/>
                    <a:pt x="1032"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2" name="Google Shape;822;p45"/>
            <p:cNvSpPr/>
            <p:nvPr/>
          </p:nvSpPr>
          <p:spPr>
            <a:xfrm>
              <a:off x="3174243" y="2495287"/>
              <a:ext cx="72250" cy="210765"/>
            </a:xfrm>
            <a:custGeom>
              <a:rect b="b" l="l" r="r" t="t"/>
              <a:pathLst>
                <a:path extrusionOk="0" h="3346" w="1147">
                  <a:moveTo>
                    <a:pt x="1112" y="58"/>
                  </a:moveTo>
                  <a:lnTo>
                    <a:pt x="1112" y="2795"/>
                  </a:lnTo>
                  <a:lnTo>
                    <a:pt x="24" y="3288"/>
                  </a:lnTo>
                  <a:lnTo>
                    <a:pt x="24" y="619"/>
                  </a:lnTo>
                  <a:lnTo>
                    <a:pt x="1112" y="58"/>
                  </a:lnTo>
                  <a:close/>
                  <a:moveTo>
                    <a:pt x="1146" y="0"/>
                  </a:moveTo>
                  <a:lnTo>
                    <a:pt x="1" y="596"/>
                  </a:lnTo>
                  <a:lnTo>
                    <a:pt x="1" y="3345"/>
                  </a:lnTo>
                  <a:lnTo>
                    <a:pt x="1135" y="2830"/>
                  </a:lnTo>
                  <a:lnTo>
                    <a:pt x="1146" y="2818"/>
                  </a:lnTo>
                  <a:lnTo>
                    <a:pt x="11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3" name="Google Shape;823;p45"/>
            <p:cNvSpPr/>
            <p:nvPr/>
          </p:nvSpPr>
          <p:spPr>
            <a:xfrm>
              <a:off x="3186526" y="2525964"/>
              <a:ext cx="2205" cy="174293"/>
            </a:xfrm>
            <a:custGeom>
              <a:rect b="b" l="l" r="r" t="t"/>
              <a:pathLst>
                <a:path extrusionOk="0" h="2767" w="35">
                  <a:moveTo>
                    <a:pt x="18" y="0"/>
                  </a:moveTo>
                  <a:cubicBezTo>
                    <a:pt x="9" y="0"/>
                    <a:pt x="1" y="6"/>
                    <a:pt x="1" y="17"/>
                  </a:cubicBezTo>
                  <a:lnTo>
                    <a:pt x="1" y="2744"/>
                  </a:lnTo>
                  <a:cubicBezTo>
                    <a:pt x="1" y="2755"/>
                    <a:pt x="1" y="2767"/>
                    <a:pt x="12" y="2767"/>
                  </a:cubicBezTo>
                  <a:cubicBezTo>
                    <a:pt x="23" y="2767"/>
                    <a:pt x="35" y="2755"/>
                    <a:pt x="35" y="2755"/>
                  </a:cubicBezTo>
                  <a:lnTo>
                    <a:pt x="35" y="17"/>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4" name="Google Shape;824;p45"/>
            <p:cNvSpPr/>
            <p:nvPr/>
          </p:nvSpPr>
          <p:spPr>
            <a:xfrm>
              <a:off x="3504758" y="2306943"/>
              <a:ext cx="67147" cy="236024"/>
            </a:xfrm>
            <a:custGeom>
              <a:rect b="b" l="l" r="r" t="t"/>
              <a:pathLst>
                <a:path extrusionOk="0" h="3747" w="1066">
                  <a:moveTo>
                    <a:pt x="1031" y="0"/>
                  </a:moveTo>
                  <a:lnTo>
                    <a:pt x="12" y="653"/>
                  </a:lnTo>
                  <a:lnTo>
                    <a:pt x="0" y="653"/>
                  </a:lnTo>
                  <a:lnTo>
                    <a:pt x="0" y="3746"/>
                  </a:lnTo>
                  <a:lnTo>
                    <a:pt x="1043" y="3208"/>
                  </a:lnTo>
                  <a:cubicBezTo>
                    <a:pt x="1066" y="3196"/>
                    <a:pt x="1054" y="3174"/>
                    <a:pt x="1031" y="3174"/>
                  </a:cubicBezTo>
                  <a:lnTo>
                    <a:pt x="35" y="3689"/>
                  </a:lnTo>
                  <a:lnTo>
                    <a:pt x="35" y="676"/>
                  </a:lnTo>
                  <a:lnTo>
                    <a:pt x="1054" y="35"/>
                  </a:lnTo>
                  <a:cubicBezTo>
                    <a:pt x="1054" y="23"/>
                    <a:pt x="1054" y="12"/>
                    <a:pt x="1054" y="12"/>
                  </a:cubicBezTo>
                  <a:cubicBezTo>
                    <a:pt x="1054" y="0"/>
                    <a:pt x="1043" y="0"/>
                    <a:pt x="10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5" name="Google Shape;825;p45"/>
            <p:cNvSpPr/>
            <p:nvPr/>
          </p:nvSpPr>
          <p:spPr>
            <a:xfrm>
              <a:off x="3423184" y="2355257"/>
              <a:ext cx="68659" cy="224496"/>
            </a:xfrm>
            <a:custGeom>
              <a:rect b="b" l="l" r="r" t="t"/>
              <a:pathLst>
                <a:path extrusionOk="0" h="3564" w="1090">
                  <a:moveTo>
                    <a:pt x="1055" y="58"/>
                  </a:moveTo>
                  <a:lnTo>
                    <a:pt x="1055" y="3048"/>
                  </a:lnTo>
                  <a:lnTo>
                    <a:pt x="35" y="3506"/>
                  </a:lnTo>
                  <a:lnTo>
                    <a:pt x="35" y="688"/>
                  </a:lnTo>
                  <a:lnTo>
                    <a:pt x="1055" y="58"/>
                  </a:lnTo>
                  <a:close/>
                  <a:moveTo>
                    <a:pt x="1089" y="1"/>
                  </a:moveTo>
                  <a:lnTo>
                    <a:pt x="1" y="665"/>
                  </a:lnTo>
                  <a:lnTo>
                    <a:pt x="1" y="3563"/>
                  </a:lnTo>
                  <a:lnTo>
                    <a:pt x="1078" y="3082"/>
                  </a:lnTo>
                  <a:lnTo>
                    <a:pt x="1089" y="3071"/>
                  </a:lnTo>
                  <a:lnTo>
                    <a:pt x="10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6" name="Google Shape;826;p45"/>
            <p:cNvSpPr/>
            <p:nvPr/>
          </p:nvSpPr>
          <p:spPr>
            <a:xfrm>
              <a:off x="3433326" y="2390281"/>
              <a:ext cx="2205" cy="184435"/>
            </a:xfrm>
            <a:custGeom>
              <a:rect b="b" l="l" r="r" t="t"/>
              <a:pathLst>
                <a:path extrusionOk="0" h="2928" w="35">
                  <a:moveTo>
                    <a:pt x="17" y="1"/>
                  </a:moveTo>
                  <a:cubicBezTo>
                    <a:pt x="9" y="1"/>
                    <a:pt x="0" y="6"/>
                    <a:pt x="0" y="18"/>
                  </a:cubicBezTo>
                  <a:lnTo>
                    <a:pt x="0" y="2904"/>
                  </a:lnTo>
                  <a:cubicBezTo>
                    <a:pt x="0" y="2916"/>
                    <a:pt x="12" y="2927"/>
                    <a:pt x="23" y="2927"/>
                  </a:cubicBezTo>
                  <a:cubicBezTo>
                    <a:pt x="23" y="2927"/>
                    <a:pt x="35" y="2916"/>
                    <a:pt x="35" y="2904"/>
                  </a:cubicBezTo>
                  <a:lnTo>
                    <a:pt x="35" y="18"/>
                  </a:lnTo>
                  <a:cubicBezTo>
                    <a:pt x="35" y="6"/>
                    <a:pt x="26"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7" name="Google Shape;827;p45"/>
            <p:cNvSpPr/>
            <p:nvPr/>
          </p:nvSpPr>
          <p:spPr>
            <a:xfrm>
              <a:off x="3517041" y="2340140"/>
              <a:ext cx="2205" cy="195584"/>
            </a:xfrm>
            <a:custGeom>
              <a:rect b="b" l="l" r="r" t="t"/>
              <a:pathLst>
                <a:path extrusionOk="0" h="3105" w="35">
                  <a:moveTo>
                    <a:pt x="23" y="0"/>
                  </a:moveTo>
                  <a:cubicBezTo>
                    <a:pt x="12" y="0"/>
                    <a:pt x="0" y="0"/>
                    <a:pt x="0" y="12"/>
                  </a:cubicBezTo>
                  <a:lnTo>
                    <a:pt x="0" y="3093"/>
                  </a:lnTo>
                  <a:cubicBezTo>
                    <a:pt x="0" y="3105"/>
                    <a:pt x="12" y="3105"/>
                    <a:pt x="12" y="3105"/>
                  </a:cubicBezTo>
                  <a:cubicBezTo>
                    <a:pt x="23" y="3105"/>
                    <a:pt x="34" y="3105"/>
                    <a:pt x="34" y="3093"/>
                  </a:cubicBezTo>
                  <a:lnTo>
                    <a:pt x="34" y="12"/>
                  </a:lnTo>
                  <a:cubicBezTo>
                    <a:pt x="34" y="0"/>
                    <a:pt x="3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8" name="Google Shape;828;p45"/>
            <p:cNvSpPr/>
            <p:nvPr/>
          </p:nvSpPr>
          <p:spPr>
            <a:xfrm>
              <a:off x="3645480" y="2212393"/>
              <a:ext cx="89509" cy="256936"/>
            </a:xfrm>
            <a:custGeom>
              <a:rect b="b" l="l" r="r" t="t"/>
              <a:pathLst>
                <a:path extrusionOk="0" h="4079" w="1421">
                  <a:moveTo>
                    <a:pt x="1317" y="70"/>
                  </a:moveTo>
                  <a:lnTo>
                    <a:pt x="1386" y="3288"/>
                  </a:lnTo>
                  <a:lnTo>
                    <a:pt x="34" y="4022"/>
                  </a:lnTo>
                  <a:lnTo>
                    <a:pt x="34" y="860"/>
                  </a:lnTo>
                  <a:lnTo>
                    <a:pt x="1317" y="70"/>
                  </a:lnTo>
                  <a:close/>
                  <a:moveTo>
                    <a:pt x="1340" y="1"/>
                  </a:moveTo>
                  <a:lnTo>
                    <a:pt x="12" y="826"/>
                  </a:lnTo>
                  <a:lnTo>
                    <a:pt x="0" y="837"/>
                  </a:lnTo>
                  <a:lnTo>
                    <a:pt x="0" y="4079"/>
                  </a:lnTo>
                  <a:lnTo>
                    <a:pt x="1421" y="3300"/>
                  </a:lnTo>
                  <a:lnTo>
                    <a:pt x="1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9" name="Google Shape;829;p45"/>
            <p:cNvSpPr/>
            <p:nvPr/>
          </p:nvSpPr>
          <p:spPr>
            <a:xfrm>
              <a:off x="3749353" y="2142977"/>
              <a:ext cx="94422" cy="270101"/>
            </a:xfrm>
            <a:custGeom>
              <a:rect b="b" l="l" r="r" t="t"/>
              <a:pathLst>
                <a:path extrusionOk="0" h="4288" w="1499">
                  <a:moveTo>
                    <a:pt x="1465" y="1"/>
                  </a:moveTo>
                  <a:cubicBezTo>
                    <a:pt x="1462" y="1"/>
                    <a:pt x="1459" y="2"/>
                    <a:pt x="1455" y="3"/>
                  </a:cubicBezTo>
                  <a:lnTo>
                    <a:pt x="12" y="908"/>
                  </a:lnTo>
                  <a:lnTo>
                    <a:pt x="1" y="920"/>
                  </a:lnTo>
                  <a:lnTo>
                    <a:pt x="1" y="4287"/>
                  </a:lnTo>
                  <a:lnTo>
                    <a:pt x="1478" y="3543"/>
                  </a:lnTo>
                  <a:cubicBezTo>
                    <a:pt x="1490" y="3531"/>
                    <a:pt x="1490" y="3520"/>
                    <a:pt x="1478" y="3520"/>
                  </a:cubicBezTo>
                  <a:cubicBezTo>
                    <a:pt x="1478" y="3508"/>
                    <a:pt x="1467" y="3508"/>
                    <a:pt x="1455" y="3508"/>
                  </a:cubicBezTo>
                  <a:lnTo>
                    <a:pt x="35" y="4230"/>
                  </a:lnTo>
                  <a:lnTo>
                    <a:pt x="35" y="931"/>
                  </a:lnTo>
                  <a:lnTo>
                    <a:pt x="1478" y="37"/>
                  </a:lnTo>
                  <a:cubicBezTo>
                    <a:pt x="1498" y="28"/>
                    <a:pt x="1484"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0" name="Google Shape;830;p45"/>
            <p:cNvSpPr/>
            <p:nvPr/>
          </p:nvSpPr>
          <p:spPr>
            <a:xfrm>
              <a:off x="3655559" y="2258251"/>
              <a:ext cx="2205" cy="203143"/>
            </a:xfrm>
            <a:custGeom>
              <a:rect b="b" l="l" r="r" t="t"/>
              <a:pathLst>
                <a:path extrusionOk="0" h="3225" w="35">
                  <a:moveTo>
                    <a:pt x="18" y="0"/>
                  </a:moveTo>
                  <a:cubicBezTo>
                    <a:pt x="9" y="0"/>
                    <a:pt x="0" y="6"/>
                    <a:pt x="0" y="17"/>
                  </a:cubicBezTo>
                  <a:lnTo>
                    <a:pt x="0" y="3213"/>
                  </a:lnTo>
                  <a:cubicBezTo>
                    <a:pt x="0" y="3225"/>
                    <a:pt x="12" y="3225"/>
                    <a:pt x="12" y="3225"/>
                  </a:cubicBezTo>
                  <a:cubicBezTo>
                    <a:pt x="23" y="3225"/>
                    <a:pt x="35" y="3225"/>
                    <a:pt x="35" y="3213"/>
                  </a:cubicBezTo>
                  <a:lnTo>
                    <a:pt x="35" y="17"/>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1" name="Google Shape;831;p45"/>
            <p:cNvSpPr/>
            <p:nvPr/>
          </p:nvSpPr>
          <p:spPr>
            <a:xfrm>
              <a:off x="3760880" y="2193307"/>
              <a:ext cx="2268" cy="212528"/>
            </a:xfrm>
            <a:custGeom>
              <a:rect b="b" l="l" r="r" t="t"/>
              <a:pathLst>
                <a:path extrusionOk="0" h="3374" w="36">
                  <a:moveTo>
                    <a:pt x="18" y="0"/>
                  </a:moveTo>
                  <a:cubicBezTo>
                    <a:pt x="10" y="0"/>
                    <a:pt x="1" y="6"/>
                    <a:pt x="1" y="17"/>
                  </a:cubicBezTo>
                  <a:lnTo>
                    <a:pt x="1" y="3351"/>
                  </a:lnTo>
                  <a:cubicBezTo>
                    <a:pt x="1" y="3362"/>
                    <a:pt x="12" y="3374"/>
                    <a:pt x="12" y="3374"/>
                  </a:cubicBezTo>
                  <a:cubicBezTo>
                    <a:pt x="24" y="3374"/>
                    <a:pt x="35" y="3362"/>
                    <a:pt x="35" y="3351"/>
                  </a:cubicBezTo>
                  <a:lnTo>
                    <a:pt x="35" y="17"/>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2" name="Google Shape;832;p45"/>
            <p:cNvSpPr/>
            <p:nvPr/>
          </p:nvSpPr>
          <p:spPr>
            <a:xfrm>
              <a:off x="3928311" y="2036333"/>
              <a:ext cx="85918" cy="284400"/>
            </a:xfrm>
            <a:custGeom>
              <a:rect b="b" l="l" r="r" t="t"/>
              <a:pathLst>
                <a:path extrusionOk="0" h="4515" w="1364">
                  <a:moveTo>
                    <a:pt x="1329" y="69"/>
                  </a:moveTo>
                  <a:lnTo>
                    <a:pt x="1329" y="3747"/>
                  </a:lnTo>
                  <a:lnTo>
                    <a:pt x="35" y="4457"/>
                  </a:lnTo>
                  <a:lnTo>
                    <a:pt x="35" y="894"/>
                  </a:lnTo>
                  <a:lnTo>
                    <a:pt x="1329" y="69"/>
                  </a:lnTo>
                  <a:close/>
                  <a:moveTo>
                    <a:pt x="1364" y="1"/>
                  </a:moveTo>
                  <a:lnTo>
                    <a:pt x="12" y="871"/>
                  </a:lnTo>
                  <a:lnTo>
                    <a:pt x="1" y="871"/>
                  </a:lnTo>
                  <a:lnTo>
                    <a:pt x="1" y="4514"/>
                  </a:lnTo>
                  <a:lnTo>
                    <a:pt x="1352" y="3770"/>
                  </a:lnTo>
                  <a:lnTo>
                    <a:pt x="1364" y="3770"/>
                  </a:lnTo>
                  <a:lnTo>
                    <a:pt x="13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3" name="Google Shape;833;p45"/>
            <p:cNvSpPr/>
            <p:nvPr/>
          </p:nvSpPr>
          <p:spPr>
            <a:xfrm>
              <a:off x="4037285" y="1949027"/>
              <a:ext cx="104689" cy="311045"/>
            </a:xfrm>
            <a:custGeom>
              <a:rect b="b" l="l" r="r" t="t"/>
              <a:pathLst>
                <a:path extrusionOk="0" h="4938" w="1662">
                  <a:moveTo>
                    <a:pt x="1627" y="69"/>
                  </a:moveTo>
                  <a:lnTo>
                    <a:pt x="1627" y="3976"/>
                  </a:lnTo>
                  <a:lnTo>
                    <a:pt x="35" y="4881"/>
                  </a:lnTo>
                  <a:lnTo>
                    <a:pt x="35" y="1146"/>
                  </a:lnTo>
                  <a:lnTo>
                    <a:pt x="1627" y="69"/>
                  </a:lnTo>
                  <a:close/>
                  <a:moveTo>
                    <a:pt x="1661" y="1"/>
                  </a:moveTo>
                  <a:lnTo>
                    <a:pt x="12" y="1123"/>
                  </a:lnTo>
                  <a:lnTo>
                    <a:pt x="0" y="1123"/>
                  </a:lnTo>
                  <a:lnTo>
                    <a:pt x="0" y="4938"/>
                  </a:lnTo>
                  <a:lnTo>
                    <a:pt x="1650" y="3999"/>
                  </a:lnTo>
                  <a:lnTo>
                    <a:pt x="1661" y="3987"/>
                  </a:lnTo>
                  <a:lnTo>
                    <a:pt x="16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4" name="Google Shape;834;p45"/>
            <p:cNvSpPr/>
            <p:nvPr/>
          </p:nvSpPr>
          <p:spPr>
            <a:xfrm>
              <a:off x="3938389" y="2084332"/>
              <a:ext cx="2268" cy="231299"/>
            </a:xfrm>
            <a:custGeom>
              <a:rect b="b" l="l" r="r" t="t"/>
              <a:pathLst>
                <a:path extrusionOk="0" h="3672" w="36">
                  <a:moveTo>
                    <a:pt x="18" y="1"/>
                  </a:moveTo>
                  <a:cubicBezTo>
                    <a:pt x="10" y="1"/>
                    <a:pt x="1" y="6"/>
                    <a:pt x="1" y="18"/>
                  </a:cubicBezTo>
                  <a:lnTo>
                    <a:pt x="1" y="3660"/>
                  </a:lnTo>
                  <a:cubicBezTo>
                    <a:pt x="1" y="3672"/>
                    <a:pt x="12" y="3672"/>
                    <a:pt x="12" y="3672"/>
                  </a:cubicBezTo>
                  <a:cubicBezTo>
                    <a:pt x="24" y="3672"/>
                    <a:pt x="35" y="3672"/>
                    <a:pt x="35" y="3660"/>
                  </a:cubicBezTo>
                  <a:lnTo>
                    <a:pt x="35" y="18"/>
                  </a:lnTo>
                  <a:cubicBezTo>
                    <a:pt x="35" y="6"/>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5" name="Google Shape;835;p45"/>
            <p:cNvSpPr/>
            <p:nvPr/>
          </p:nvSpPr>
          <p:spPr>
            <a:xfrm>
              <a:off x="4046671" y="2013593"/>
              <a:ext cx="2205" cy="239299"/>
            </a:xfrm>
            <a:custGeom>
              <a:rect b="b" l="l" r="r" t="t"/>
              <a:pathLst>
                <a:path extrusionOk="0" h="3799" w="35">
                  <a:moveTo>
                    <a:pt x="17" y="1"/>
                  </a:moveTo>
                  <a:cubicBezTo>
                    <a:pt x="9" y="1"/>
                    <a:pt x="0" y="7"/>
                    <a:pt x="0" y="18"/>
                  </a:cubicBezTo>
                  <a:lnTo>
                    <a:pt x="0" y="3787"/>
                  </a:lnTo>
                  <a:cubicBezTo>
                    <a:pt x="0" y="3798"/>
                    <a:pt x="0" y="3798"/>
                    <a:pt x="12" y="3798"/>
                  </a:cubicBezTo>
                  <a:cubicBezTo>
                    <a:pt x="23" y="3798"/>
                    <a:pt x="35" y="3798"/>
                    <a:pt x="35" y="3787"/>
                  </a:cubicBezTo>
                  <a:lnTo>
                    <a:pt x="35" y="18"/>
                  </a:lnTo>
                  <a:cubicBezTo>
                    <a:pt x="35" y="7"/>
                    <a:pt x="26"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6" name="Google Shape;836;p45"/>
            <p:cNvSpPr/>
            <p:nvPr/>
          </p:nvSpPr>
          <p:spPr>
            <a:xfrm>
              <a:off x="3283974" y="2700890"/>
              <a:ext cx="66391" cy="210765"/>
            </a:xfrm>
            <a:custGeom>
              <a:rect b="b" l="l" r="r" t="t"/>
              <a:pathLst>
                <a:path extrusionOk="0" h="3346" w="1054">
                  <a:moveTo>
                    <a:pt x="1020" y="1"/>
                  </a:moveTo>
                  <a:lnTo>
                    <a:pt x="0" y="505"/>
                  </a:lnTo>
                  <a:lnTo>
                    <a:pt x="0" y="3346"/>
                  </a:lnTo>
                  <a:lnTo>
                    <a:pt x="1031" y="2979"/>
                  </a:lnTo>
                  <a:cubicBezTo>
                    <a:pt x="1051" y="2969"/>
                    <a:pt x="1045" y="2943"/>
                    <a:pt x="1028" y="2943"/>
                  </a:cubicBezTo>
                  <a:cubicBezTo>
                    <a:pt x="1026" y="2943"/>
                    <a:pt x="1023" y="2943"/>
                    <a:pt x="1020" y="2945"/>
                  </a:cubicBezTo>
                  <a:lnTo>
                    <a:pt x="34" y="3300"/>
                  </a:lnTo>
                  <a:lnTo>
                    <a:pt x="34" y="528"/>
                  </a:lnTo>
                  <a:lnTo>
                    <a:pt x="1031" y="35"/>
                  </a:lnTo>
                  <a:cubicBezTo>
                    <a:pt x="1054" y="24"/>
                    <a:pt x="1042" y="1"/>
                    <a:pt x="10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7" name="Google Shape;837;p45"/>
            <p:cNvSpPr/>
            <p:nvPr/>
          </p:nvSpPr>
          <p:spPr>
            <a:xfrm>
              <a:off x="3174243" y="2746370"/>
              <a:ext cx="72250" cy="202135"/>
            </a:xfrm>
            <a:custGeom>
              <a:rect b="b" l="l" r="r" t="t"/>
              <a:pathLst>
                <a:path extrusionOk="0" h="3209" w="1147">
                  <a:moveTo>
                    <a:pt x="1112" y="58"/>
                  </a:moveTo>
                  <a:lnTo>
                    <a:pt x="1112" y="2807"/>
                  </a:lnTo>
                  <a:lnTo>
                    <a:pt x="24" y="3162"/>
                  </a:lnTo>
                  <a:lnTo>
                    <a:pt x="24" y="493"/>
                  </a:lnTo>
                  <a:lnTo>
                    <a:pt x="1112" y="58"/>
                  </a:lnTo>
                  <a:close/>
                  <a:moveTo>
                    <a:pt x="1146" y="1"/>
                  </a:moveTo>
                  <a:lnTo>
                    <a:pt x="1" y="470"/>
                  </a:lnTo>
                  <a:lnTo>
                    <a:pt x="1" y="3208"/>
                  </a:lnTo>
                  <a:lnTo>
                    <a:pt x="1135" y="2830"/>
                  </a:lnTo>
                  <a:lnTo>
                    <a:pt x="1146" y="2830"/>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8" name="Google Shape;838;p45"/>
            <p:cNvSpPr/>
            <p:nvPr/>
          </p:nvSpPr>
          <p:spPr>
            <a:xfrm>
              <a:off x="3186526" y="2770558"/>
              <a:ext cx="2205" cy="174293"/>
            </a:xfrm>
            <a:custGeom>
              <a:rect b="b" l="l" r="r" t="t"/>
              <a:pathLst>
                <a:path extrusionOk="0" h="2767" w="35">
                  <a:moveTo>
                    <a:pt x="18" y="0"/>
                  </a:moveTo>
                  <a:cubicBezTo>
                    <a:pt x="9" y="0"/>
                    <a:pt x="1" y="6"/>
                    <a:pt x="1" y="18"/>
                  </a:cubicBezTo>
                  <a:lnTo>
                    <a:pt x="1" y="2744"/>
                  </a:lnTo>
                  <a:cubicBezTo>
                    <a:pt x="1" y="2755"/>
                    <a:pt x="1" y="2767"/>
                    <a:pt x="12" y="2767"/>
                  </a:cubicBezTo>
                  <a:cubicBezTo>
                    <a:pt x="23" y="2767"/>
                    <a:pt x="35" y="2755"/>
                    <a:pt x="35" y="2744"/>
                  </a:cubicBezTo>
                  <a:lnTo>
                    <a:pt x="35" y="18"/>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9" name="Google Shape;839;p45"/>
            <p:cNvSpPr/>
            <p:nvPr/>
          </p:nvSpPr>
          <p:spPr>
            <a:xfrm>
              <a:off x="3504758" y="2596892"/>
              <a:ext cx="67147" cy="228213"/>
            </a:xfrm>
            <a:custGeom>
              <a:rect b="b" l="l" r="r" t="t"/>
              <a:pathLst>
                <a:path extrusionOk="0" h="3623" w="1066">
                  <a:moveTo>
                    <a:pt x="1040" y="0"/>
                  </a:moveTo>
                  <a:cubicBezTo>
                    <a:pt x="1037" y="0"/>
                    <a:pt x="1035" y="1"/>
                    <a:pt x="1031" y="2"/>
                  </a:cubicBezTo>
                  <a:lnTo>
                    <a:pt x="12" y="529"/>
                  </a:lnTo>
                  <a:lnTo>
                    <a:pt x="0" y="541"/>
                  </a:lnTo>
                  <a:lnTo>
                    <a:pt x="0" y="3622"/>
                  </a:lnTo>
                  <a:lnTo>
                    <a:pt x="1043" y="3210"/>
                  </a:lnTo>
                  <a:cubicBezTo>
                    <a:pt x="1066" y="3210"/>
                    <a:pt x="1054" y="3175"/>
                    <a:pt x="1031" y="3175"/>
                  </a:cubicBezTo>
                  <a:lnTo>
                    <a:pt x="35" y="3576"/>
                  </a:lnTo>
                  <a:lnTo>
                    <a:pt x="35" y="552"/>
                  </a:lnTo>
                  <a:lnTo>
                    <a:pt x="1043" y="37"/>
                  </a:lnTo>
                  <a:cubicBezTo>
                    <a:pt x="1062" y="27"/>
                    <a:pt x="1057" y="0"/>
                    <a:pt x="1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0" name="Google Shape;840;p45"/>
            <p:cNvSpPr/>
            <p:nvPr/>
          </p:nvSpPr>
          <p:spPr>
            <a:xfrm>
              <a:off x="3423184" y="2635946"/>
              <a:ext cx="68659" cy="216560"/>
            </a:xfrm>
            <a:custGeom>
              <a:rect b="b" l="l" r="r" t="t"/>
              <a:pathLst>
                <a:path extrusionOk="0" h="3438" w="1090">
                  <a:moveTo>
                    <a:pt x="1055" y="47"/>
                  </a:moveTo>
                  <a:lnTo>
                    <a:pt x="1055" y="3048"/>
                  </a:lnTo>
                  <a:lnTo>
                    <a:pt x="35" y="3380"/>
                  </a:lnTo>
                  <a:lnTo>
                    <a:pt x="35" y="562"/>
                  </a:lnTo>
                  <a:lnTo>
                    <a:pt x="1055" y="47"/>
                  </a:lnTo>
                  <a:close/>
                  <a:moveTo>
                    <a:pt x="1089" y="1"/>
                  </a:moveTo>
                  <a:lnTo>
                    <a:pt x="12" y="528"/>
                  </a:lnTo>
                  <a:lnTo>
                    <a:pt x="1" y="539"/>
                  </a:lnTo>
                  <a:lnTo>
                    <a:pt x="1" y="3438"/>
                  </a:lnTo>
                  <a:lnTo>
                    <a:pt x="1078" y="3082"/>
                  </a:lnTo>
                  <a:lnTo>
                    <a:pt x="1089" y="3071"/>
                  </a:lnTo>
                  <a:lnTo>
                    <a:pt x="10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1" name="Google Shape;841;p45"/>
            <p:cNvSpPr/>
            <p:nvPr/>
          </p:nvSpPr>
          <p:spPr>
            <a:xfrm>
              <a:off x="3433326" y="2664481"/>
              <a:ext cx="2205" cy="183679"/>
            </a:xfrm>
            <a:custGeom>
              <a:rect b="b" l="l" r="r" t="t"/>
              <a:pathLst>
                <a:path extrusionOk="0" h="2916" w="35">
                  <a:moveTo>
                    <a:pt x="17" y="0"/>
                  </a:moveTo>
                  <a:cubicBezTo>
                    <a:pt x="9" y="0"/>
                    <a:pt x="0" y="6"/>
                    <a:pt x="0" y="18"/>
                  </a:cubicBezTo>
                  <a:lnTo>
                    <a:pt x="0" y="2904"/>
                  </a:lnTo>
                  <a:cubicBezTo>
                    <a:pt x="0" y="2904"/>
                    <a:pt x="12" y="2916"/>
                    <a:pt x="23" y="2916"/>
                  </a:cubicBezTo>
                  <a:cubicBezTo>
                    <a:pt x="23" y="2916"/>
                    <a:pt x="35" y="2904"/>
                    <a:pt x="35" y="2904"/>
                  </a:cubicBezTo>
                  <a:lnTo>
                    <a:pt x="35" y="18"/>
                  </a:lnTo>
                  <a:cubicBezTo>
                    <a:pt x="35" y="6"/>
                    <a:pt x="26"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2" name="Google Shape;842;p45"/>
            <p:cNvSpPr/>
            <p:nvPr/>
          </p:nvSpPr>
          <p:spPr>
            <a:xfrm>
              <a:off x="3517041" y="2623726"/>
              <a:ext cx="2205" cy="196340"/>
            </a:xfrm>
            <a:custGeom>
              <a:rect b="b" l="l" r="r" t="t"/>
              <a:pathLst>
                <a:path extrusionOk="0" h="3117" w="35">
                  <a:moveTo>
                    <a:pt x="23" y="0"/>
                  </a:moveTo>
                  <a:cubicBezTo>
                    <a:pt x="12" y="0"/>
                    <a:pt x="0" y="12"/>
                    <a:pt x="0" y="23"/>
                  </a:cubicBezTo>
                  <a:lnTo>
                    <a:pt x="0" y="3093"/>
                  </a:lnTo>
                  <a:cubicBezTo>
                    <a:pt x="0" y="3105"/>
                    <a:pt x="12" y="3116"/>
                    <a:pt x="12" y="3116"/>
                  </a:cubicBezTo>
                  <a:cubicBezTo>
                    <a:pt x="23" y="3116"/>
                    <a:pt x="34" y="3105"/>
                    <a:pt x="34" y="3093"/>
                  </a:cubicBezTo>
                  <a:lnTo>
                    <a:pt x="34" y="23"/>
                  </a:lnTo>
                  <a:cubicBezTo>
                    <a:pt x="34" y="12"/>
                    <a:pt x="3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3" name="Google Shape;843;p45"/>
            <p:cNvSpPr/>
            <p:nvPr/>
          </p:nvSpPr>
          <p:spPr>
            <a:xfrm>
              <a:off x="3645480" y="2521995"/>
              <a:ext cx="89509" cy="246102"/>
            </a:xfrm>
            <a:custGeom>
              <a:rect b="b" l="l" r="r" t="t"/>
              <a:pathLst>
                <a:path extrusionOk="0" h="3907" w="1421">
                  <a:moveTo>
                    <a:pt x="1317" y="57"/>
                  </a:moveTo>
                  <a:lnTo>
                    <a:pt x="1386" y="3288"/>
                  </a:lnTo>
                  <a:lnTo>
                    <a:pt x="34" y="3860"/>
                  </a:lnTo>
                  <a:lnTo>
                    <a:pt x="34" y="687"/>
                  </a:lnTo>
                  <a:lnTo>
                    <a:pt x="1317" y="57"/>
                  </a:lnTo>
                  <a:close/>
                  <a:moveTo>
                    <a:pt x="1340" y="0"/>
                  </a:moveTo>
                  <a:lnTo>
                    <a:pt x="12" y="664"/>
                  </a:lnTo>
                  <a:lnTo>
                    <a:pt x="0" y="664"/>
                  </a:lnTo>
                  <a:lnTo>
                    <a:pt x="0" y="3906"/>
                  </a:lnTo>
                  <a:lnTo>
                    <a:pt x="1409" y="3311"/>
                  </a:lnTo>
                  <a:lnTo>
                    <a:pt x="1421" y="3299"/>
                  </a:lnTo>
                  <a:lnTo>
                    <a:pt x="1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4" name="Google Shape;844;p45"/>
            <p:cNvSpPr/>
            <p:nvPr/>
          </p:nvSpPr>
          <p:spPr>
            <a:xfrm>
              <a:off x="3749353" y="2465681"/>
              <a:ext cx="94422" cy="258385"/>
            </a:xfrm>
            <a:custGeom>
              <a:rect b="b" l="l" r="r" t="t"/>
              <a:pathLst>
                <a:path extrusionOk="0" h="4102" w="1499">
                  <a:moveTo>
                    <a:pt x="1467" y="1"/>
                  </a:moveTo>
                  <a:lnTo>
                    <a:pt x="1" y="745"/>
                  </a:lnTo>
                  <a:lnTo>
                    <a:pt x="1" y="4102"/>
                  </a:lnTo>
                  <a:lnTo>
                    <a:pt x="1478" y="3540"/>
                  </a:lnTo>
                  <a:cubicBezTo>
                    <a:pt x="1498" y="3530"/>
                    <a:pt x="1492" y="3504"/>
                    <a:pt x="1476" y="3504"/>
                  </a:cubicBezTo>
                  <a:cubicBezTo>
                    <a:pt x="1473" y="3504"/>
                    <a:pt x="1470" y="3504"/>
                    <a:pt x="1467" y="3506"/>
                  </a:cubicBezTo>
                  <a:lnTo>
                    <a:pt x="35" y="4056"/>
                  </a:lnTo>
                  <a:lnTo>
                    <a:pt x="35" y="757"/>
                  </a:lnTo>
                  <a:lnTo>
                    <a:pt x="1478" y="35"/>
                  </a:lnTo>
                  <a:cubicBezTo>
                    <a:pt x="1490" y="35"/>
                    <a:pt x="1490" y="23"/>
                    <a:pt x="1490" y="12"/>
                  </a:cubicBezTo>
                  <a:cubicBezTo>
                    <a:pt x="1478" y="1"/>
                    <a:pt x="1467" y="1"/>
                    <a:pt x="14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5" name="Google Shape;845;p45"/>
            <p:cNvSpPr/>
            <p:nvPr/>
          </p:nvSpPr>
          <p:spPr>
            <a:xfrm>
              <a:off x="3655559" y="2558404"/>
              <a:ext cx="2205" cy="203899"/>
            </a:xfrm>
            <a:custGeom>
              <a:rect b="b" l="l" r="r" t="t"/>
              <a:pathLst>
                <a:path extrusionOk="0" h="3237" w="35">
                  <a:moveTo>
                    <a:pt x="18" y="1"/>
                  </a:moveTo>
                  <a:cubicBezTo>
                    <a:pt x="9" y="1"/>
                    <a:pt x="0" y="6"/>
                    <a:pt x="0" y="18"/>
                  </a:cubicBezTo>
                  <a:lnTo>
                    <a:pt x="0" y="3214"/>
                  </a:lnTo>
                  <a:cubicBezTo>
                    <a:pt x="0" y="3225"/>
                    <a:pt x="12" y="3237"/>
                    <a:pt x="12" y="3237"/>
                  </a:cubicBezTo>
                  <a:cubicBezTo>
                    <a:pt x="23" y="3237"/>
                    <a:pt x="35" y="3225"/>
                    <a:pt x="35" y="3214"/>
                  </a:cubicBezTo>
                  <a:lnTo>
                    <a:pt x="35" y="18"/>
                  </a:lnTo>
                  <a:cubicBezTo>
                    <a:pt x="35" y="6"/>
                    <a:pt x="26"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6" name="Google Shape;846;p45"/>
            <p:cNvSpPr/>
            <p:nvPr/>
          </p:nvSpPr>
          <p:spPr>
            <a:xfrm>
              <a:off x="3760880" y="2506247"/>
              <a:ext cx="2268" cy="212780"/>
            </a:xfrm>
            <a:custGeom>
              <a:rect b="b" l="l" r="r" t="t"/>
              <a:pathLst>
                <a:path extrusionOk="0" h="3378" w="36">
                  <a:moveTo>
                    <a:pt x="18" y="1"/>
                  </a:moveTo>
                  <a:cubicBezTo>
                    <a:pt x="10" y="1"/>
                    <a:pt x="1" y="4"/>
                    <a:pt x="1" y="10"/>
                  </a:cubicBezTo>
                  <a:lnTo>
                    <a:pt x="1" y="3354"/>
                  </a:lnTo>
                  <a:cubicBezTo>
                    <a:pt x="1" y="3366"/>
                    <a:pt x="12" y="3377"/>
                    <a:pt x="12" y="3377"/>
                  </a:cubicBezTo>
                  <a:cubicBezTo>
                    <a:pt x="24" y="3377"/>
                    <a:pt x="35" y="3366"/>
                    <a:pt x="35" y="3354"/>
                  </a:cubicBezTo>
                  <a:lnTo>
                    <a:pt x="35" y="10"/>
                  </a:lnTo>
                  <a:cubicBezTo>
                    <a:pt x="35" y="4"/>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7" name="Google Shape;847;p45"/>
            <p:cNvSpPr/>
            <p:nvPr/>
          </p:nvSpPr>
          <p:spPr>
            <a:xfrm>
              <a:off x="3928311" y="2379824"/>
              <a:ext cx="85918" cy="273503"/>
            </a:xfrm>
            <a:custGeom>
              <a:rect b="b" l="l" r="r" t="t"/>
              <a:pathLst>
                <a:path extrusionOk="0" h="4342" w="1364">
                  <a:moveTo>
                    <a:pt x="1329" y="58"/>
                  </a:moveTo>
                  <a:lnTo>
                    <a:pt x="1329" y="3735"/>
                  </a:lnTo>
                  <a:lnTo>
                    <a:pt x="35" y="4296"/>
                  </a:lnTo>
                  <a:lnTo>
                    <a:pt x="35" y="722"/>
                  </a:lnTo>
                  <a:lnTo>
                    <a:pt x="1329" y="58"/>
                  </a:lnTo>
                  <a:close/>
                  <a:moveTo>
                    <a:pt x="1364" y="0"/>
                  </a:moveTo>
                  <a:lnTo>
                    <a:pt x="1" y="711"/>
                  </a:lnTo>
                  <a:lnTo>
                    <a:pt x="1" y="4342"/>
                  </a:lnTo>
                  <a:lnTo>
                    <a:pt x="1364" y="3758"/>
                  </a:lnTo>
                  <a:lnTo>
                    <a:pt x="13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8" name="Google Shape;848;p45"/>
            <p:cNvSpPr/>
            <p:nvPr/>
          </p:nvSpPr>
          <p:spPr>
            <a:xfrm>
              <a:off x="4037285" y="2307636"/>
              <a:ext cx="104689" cy="298069"/>
            </a:xfrm>
            <a:custGeom>
              <a:rect b="b" l="l" r="r" t="t"/>
              <a:pathLst>
                <a:path extrusionOk="0" h="4732" w="1662">
                  <a:moveTo>
                    <a:pt x="1627" y="58"/>
                  </a:moveTo>
                  <a:lnTo>
                    <a:pt x="1627" y="3964"/>
                  </a:lnTo>
                  <a:lnTo>
                    <a:pt x="35" y="4686"/>
                  </a:lnTo>
                  <a:lnTo>
                    <a:pt x="35" y="952"/>
                  </a:lnTo>
                  <a:lnTo>
                    <a:pt x="1627" y="58"/>
                  </a:lnTo>
                  <a:close/>
                  <a:moveTo>
                    <a:pt x="1661" y="1"/>
                  </a:moveTo>
                  <a:lnTo>
                    <a:pt x="0" y="929"/>
                  </a:lnTo>
                  <a:lnTo>
                    <a:pt x="0" y="4732"/>
                  </a:lnTo>
                  <a:lnTo>
                    <a:pt x="1650" y="3987"/>
                  </a:lnTo>
                  <a:lnTo>
                    <a:pt x="1661" y="3987"/>
                  </a:lnTo>
                  <a:lnTo>
                    <a:pt x="16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9" name="Google Shape;849;p45"/>
            <p:cNvSpPr/>
            <p:nvPr/>
          </p:nvSpPr>
          <p:spPr>
            <a:xfrm>
              <a:off x="3938389" y="2418438"/>
              <a:ext cx="2268" cy="232055"/>
            </a:xfrm>
            <a:custGeom>
              <a:rect b="b" l="l" r="r" t="t"/>
              <a:pathLst>
                <a:path extrusionOk="0" h="3684" w="36">
                  <a:moveTo>
                    <a:pt x="18" y="0"/>
                  </a:moveTo>
                  <a:cubicBezTo>
                    <a:pt x="10" y="0"/>
                    <a:pt x="1" y="6"/>
                    <a:pt x="1" y="17"/>
                  </a:cubicBezTo>
                  <a:lnTo>
                    <a:pt x="1" y="3660"/>
                  </a:lnTo>
                  <a:cubicBezTo>
                    <a:pt x="1" y="3672"/>
                    <a:pt x="12" y="3683"/>
                    <a:pt x="12" y="3683"/>
                  </a:cubicBezTo>
                  <a:cubicBezTo>
                    <a:pt x="24" y="3683"/>
                    <a:pt x="35" y="3672"/>
                    <a:pt x="35" y="3660"/>
                  </a:cubicBezTo>
                  <a:lnTo>
                    <a:pt x="35" y="17"/>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50" name="Google Shape;850;p45"/>
            <p:cNvSpPr/>
            <p:nvPr/>
          </p:nvSpPr>
          <p:spPr>
            <a:xfrm>
              <a:off x="4046671" y="2360675"/>
              <a:ext cx="2205" cy="239299"/>
            </a:xfrm>
            <a:custGeom>
              <a:rect b="b" l="l" r="r" t="t"/>
              <a:pathLst>
                <a:path extrusionOk="0" h="3799" w="35">
                  <a:moveTo>
                    <a:pt x="17" y="1"/>
                  </a:moveTo>
                  <a:cubicBezTo>
                    <a:pt x="9" y="1"/>
                    <a:pt x="0" y="7"/>
                    <a:pt x="0" y="18"/>
                  </a:cubicBezTo>
                  <a:lnTo>
                    <a:pt x="0" y="3787"/>
                  </a:lnTo>
                  <a:cubicBezTo>
                    <a:pt x="0" y="3798"/>
                    <a:pt x="0" y="3798"/>
                    <a:pt x="12" y="3798"/>
                  </a:cubicBezTo>
                  <a:cubicBezTo>
                    <a:pt x="23" y="3798"/>
                    <a:pt x="35" y="3798"/>
                    <a:pt x="35" y="3787"/>
                  </a:cubicBezTo>
                  <a:lnTo>
                    <a:pt x="35" y="18"/>
                  </a:lnTo>
                  <a:cubicBezTo>
                    <a:pt x="35" y="7"/>
                    <a:pt x="26"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51" name="Google Shape;851;p45"/>
            <p:cNvSpPr/>
            <p:nvPr/>
          </p:nvSpPr>
          <p:spPr>
            <a:xfrm>
              <a:off x="3283974" y="2988130"/>
              <a:ext cx="66391" cy="200623"/>
            </a:xfrm>
            <a:custGeom>
              <a:rect b="b" l="l" r="r" t="t"/>
              <a:pathLst>
                <a:path extrusionOk="0" h="3185" w="1054">
                  <a:moveTo>
                    <a:pt x="1020" y="0"/>
                  </a:moveTo>
                  <a:lnTo>
                    <a:pt x="0" y="344"/>
                  </a:lnTo>
                  <a:lnTo>
                    <a:pt x="0" y="3185"/>
                  </a:lnTo>
                  <a:lnTo>
                    <a:pt x="1031" y="2978"/>
                  </a:lnTo>
                  <a:cubicBezTo>
                    <a:pt x="1042" y="2978"/>
                    <a:pt x="1042" y="2967"/>
                    <a:pt x="1042" y="2956"/>
                  </a:cubicBezTo>
                  <a:cubicBezTo>
                    <a:pt x="1042" y="2956"/>
                    <a:pt x="1031" y="2944"/>
                    <a:pt x="1020" y="2944"/>
                  </a:cubicBezTo>
                  <a:lnTo>
                    <a:pt x="34" y="3150"/>
                  </a:lnTo>
                  <a:lnTo>
                    <a:pt x="34" y="367"/>
                  </a:lnTo>
                  <a:lnTo>
                    <a:pt x="1031" y="34"/>
                  </a:lnTo>
                  <a:cubicBezTo>
                    <a:pt x="1054" y="34"/>
                    <a:pt x="1042" y="0"/>
                    <a:pt x="1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52" name="Google Shape;852;p45"/>
            <p:cNvSpPr/>
            <p:nvPr/>
          </p:nvSpPr>
          <p:spPr>
            <a:xfrm>
              <a:off x="3174243" y="3017673"/>
              <a:ext cx="72250" cy="191301"/>
            </a:xfrm>
            <a:custGeom>
              <a:rect b="b" l="l" r="r" t="t"/>
              <a:pathLst>
                <a:path extrusionOk="0" h="3037" w="1147">
                  <a:moveTo>
                    <a:pt x="1112" y="47"/>
                  </a:moveTo>
                  <a:lnTo>
                    <a:pt x="1112" y="2796"/>
                  </a:lnTo>
                  <a:lnTo>
                    <a:pt x="24" y="2991"/>
                  </a:lnTo>
                  <a:lnTo>
                    <a:pt x="24" y="310"/>
                  </a:lnTo>
                  <a:lnTo>
                    <a:pt x="1112" y="47"/>
                  </a:lnTo>
                  <a:close/>
                  <a:moveTo>
                    <a:pt x="1146" y="1"/>
                  </a:moveTo>
                  <a:lnTo>
                    <a:pt x="12" y="287"/>
                  </a:lnTo>
                  <a:lnTo>
                    <a:pt x="1" y="287"/>
                  </a:lnTo>
                  <a:lnTo>
                    <a:pt x="1" y="3036"/>
                  </a:lnTo>
                  <a:lnTo>
                    <a:pt x="1146" y="2830"/>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53" name="Google Shape;853;p45"/>
            <p:cNvSpPr/>
            <p:nvPr/>
          </p:nvSpPr>
          <p:spPr>
            <a:xfrm>
              <a:off x="3186526" y="3032476"/>
              <a:ext cx="2205" cy="174356"/>
            </a:xfrm>
            <a:custGeom>
              <a:rect b="b" l="l" r="r" t="t"/>
              <a:pathLst>
                <a:path extrusionOk="0" h="2768" w="35">
                  <a:moveTo>
                    <a:pt x="18" y="1"/>
                  </a:moveTo>
                  <a:cubicBezTo>
                    <a:pt x="9" y="1"/>
                    <a:pt x="1" y="6"/>
                    <a:pt x="1" y="18"/>
                  </a:cubicBezTo>
                  <a:lnTo>
                    <a:pt x="1" y="2744"/>
                  </a:lnTo>
                  <a:cubicBezTo>
                    <a:pt x="1" y="2756"/>
                    <a:pt x="1" y="2767"/>
                    <a:pt x="12" y="2767"/>
                  </a:cubicBezTo>
                  <a:cubicBezTo>
                    <a:pt x="23" y="2767"/>
                    <a:pt x="35" y="2756"/>
                    <a:pt x="35" y="2744"/>
                  </a:cubicBezTo>
                  <a:lnTo>
                    <a:pt x="35" y="18"/>
                  </a:lnTo>
                  <a:cubicBezTo>
                    <a:pt x="35" y="6"/>
                    <a:pt x="26"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54" name="Google Shape;854;p45"/>
            <p:cNvSpPr/>
            <p:nvPr/>
          </p:nvSpPr>
          <p:spPr>
            <a:xfrm>
              <a:off x="3504758" y="2918840"/>
              <a:ext cx="67147" cy="217945"/>
            </a:xfrm>
            <a:custGeom>
              <a:rect b="b" l="l" r="r" t="t"/>
              <a:pathLst>
                <a:path extrusionOk="0" h="3460" w="1066">
                  <a:moveTo>
                    <a:pt x="1031" y="0"/>
                  </a:moveTo>
                  <a:lnTo>
                    <a:pt x="0" y="378"/>
                  </a:lnTo>
                  <a:lnTo>
                    <a:pt x="0" y="3460"/>
                  </a:lnTo>
                  <a:lnTo>
                    <a:pt x="1043" y="3219"/>
                  </a:lnTo>
                  <a:cubicBezTo>
                    <a:pt x="1062" y="3209"/>
                    <a:pt x="1057" y="3183"/>
                    <a:pt x="1047" y="3183"/>
                  </a:cubicBezTo>
                  <a:cubicBezTo>
                    <a:pt x="1046" y="3183"/>
                    <a:pt x="1044" y="3183"/>
                    <a:pt x="1043" y="3185"/>
                  </a:cubicBezTo>
                  <a:lnTo>
                    <a:pt x="35" y="3414"/>
                  </a:lnTo>
                  <a:lnTo>
                    <a:pt x="35" y="401"/>
                  </a:lnTo>
                  <a:lnTo>
                    <a:pt x="1043" y="35"/>
                  </a:lnTo>
                  <a:cubicBezTo>
                    <a:pt x="1066" y="35"/>
                    <a:pt x="1054" y="0"/>
                    <a:pt x="10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55" name="Google Shape;855;p45"/>
            <p:cNvSpPr/>
            <p:nvPr/>
          </p:nvSpPr>
          <p:spPr>
            <a:xfrm>
              <a:off x="3423184" y="2945548"/>
              <a:ext cx="68659" cy="205662"/>
            </a:xfrm>
            <a:custGeom>
              <a:rect b="b" l="l" r="r" t="t"/>
              <a:pathLst>
                <a:path extrusionOk="0" h="3265" w="1090">
                  <a:moveTo>
                    <a:pt x="1055" y="46"/>
                  </a:moveTo>
                  <a:lnTo>
                    <a:pt x="1055" y="3047"/>
                  </a:lnTo>
                  <a:lnTo>
                    <a:pt x="35" y="3219"/>
                  </a:lnTo>
                  <a:lnTo>
                    <a:pt x="35" y="390"/>
                  </a:lnTo>
                  <a:lnTo>
                    <a:pt x="1055" y="46"/>
                  </a:lnTo>
                  <a:close/>
                  <a:moveTo>
                    <a:pt x="1089" y="0"/>
                  </a:moveTo>
                  <a:lnTo>
                    <a:pt x="1" y="367"/>
                  </a:lnTo>
                  <a:lnTo>
                    <a:pt x="1" y="3265"/>
                  </a:lnTo>
                  <a:lnTo>
                    <a:pt x="1089" y="3070"/>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56" name="Google Shape;856;p45"/>
            <p:cNvSpPr/>
            <p:nvPr/>
          </p:nvSpPr>
          <p:spPr>
            <a:xfrm>
              <a:off x="3433326" y="2965201"/>
              <a:ext cx="2205" cy="183868"/>
            </a:xfrm>
            <a:custGeom>
              <a:rect b="b" l="l" r="r" t="t"/>
              <a:pathLst>
                <a:path extrusionOk="0" h="2919" w="35">
                  <a:moveTo>
                    <a:pt x="17" y="0"/>
                  </a:moveTo>
                  <a:cubicBezTo>
                    <a:pt x="9" y="0"/>
                    <a:pt x="0" y="3"/>
                    <a:pt x="0" y="9"/>
                  </a:cubicBezTo>
                  <a:lnTo>
                    <a:pt x="0" y="2907"/>
                  </a:lnTo>
                  <a:cubicBezTo>
                    <a:pt x="0" y="2907"/>
                    <a:pt x="12" y="2919"/>
                    <a:pt x="23" y="2919"/>
                  </a:cubicBezTo>
                  <a:cubicBezTo>
                    <a:pt x="23" y="2919"/>
                    <a:pt x="35" y="2907"/>
                    <a:pt x="35" y="2907"/>
                  </a:cubicBezTo>
                  <a:lnTo>
                    <a:pt x="35" y="9"/>
                  </a:lnTo>
                  <a:cubicBezTo>
                    <a:pt x="35" y="3"/>
                    <a:pt x="26"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57" name="Google Shape;857;p45"/>
            <p:cNvSpPr/>
            <p:nvPr/>
          </p:nvSpPr>
          <p:spPr>
            <a:xfrm>
              <a:off x="3517041" y="2937611"/>
              <a:ext cx="2205" cy="196340"/>
            </a:xfrm>
            <a:custGeom>
              <a:rect b="b" l="l" r="r" t="t"/>
              <a:pathLst>
                <a:path extrusionOk="0" h="3117" w="35">
                  <a:moveTo>
                    <a:pt x="23" y="0"/>
                  </a:moveTo>
                  <a:cubicBezTo>
                    <a:pt x="12" y="0"/>
                    <a:pt x="0" y="12"/>
                    <a:pt x="0" y="23"/>
                  </a:cubicBezTo>
                  <a:lnTo>
                    <a:pt x="0" y="3093"/>
                  </a:lnTo>
                  <a:cubicBezTo>
                    <a:pt x="0" y="3105"/>
                    <a:pt x="12" y="3116"/>
                    <a:pt x="12" y="3116"/>
                  </a:cubicBezTo>
                  <a:cubicBezTo>
                    <a:pt x="23" y="3116"/>
                    <a:pt x="34" y="3105"/>
                    <a:pt x="34" y="3093"/>
                  </a:cubicBezTo>
                  <a:lnTo>
                    <a:pt x="34" y="23"/>
                  </a:lnTo>
                  <a:cubicBezTo>
                    <a:pt x="34" y="12"/>
                    <a:pt x="3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58" name="Google Shape;858;p45"/>
            <p:cNvSpPr/>
            <p:nvPr/>
          </p:nvSpPr>
          <p:spPr>
            <a:xfrm>
              <a:off x="3645480" y="2869077"/>
              <a:ext cx="89509" cy="233126"/>
            </a:xfrm>
            <a:custGeom>
              <a:rect b="b" l="l" r="r" t="t"/>
              <a:pathLst>
                <a:path extrusionOk="0" h="3701" w="1421">
                  <a:moveTo>
                    <a:pt x="1306" y="46"/>
                  </a:moveTo>
                  <a:lnTo>
                    <a:pt x="1386" y="3288"/>
                  </a:lnTo>
                  <a:lnTo>
                    <a:pt x="34" y="3654"/>
                  </a:lnTo>
                  <a:lnTo>
                    <a:pt x="34" y="481"/>
                  </a:lnTo>
                  <a:lnTo>
                    <a:pt x="1306" y="46"/>
                  </a:lnTo>
                  <a:close/>
                  <a:moveTo>
                    <a:pt x="1340" y="0"/>
                  </a:moveTo>
                  <a:lnTo>
                    <a:pt x="12" y="458"/>
                  </a:lnTo>
                  <a:lnTo>
                    <a:pt x="0" y="458"/>
                  </a:lnTo>
                  <a:lnTo>
                    <a:pt x="0" y="3700"/>
                  </a:lnTo>
                  <a:lnTo>
                    <a:pt x="1421" y="3311"/>
                  </a:lnTo>
                  <a:lnTo>
                    <a:pt x="1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59" name="Google Shape;859;p45"/>
            <p:cNvSpPr/>
            <p:nvPr/>
          </p:nvSpPr>
          <p:spPr>
            <a:xfrm>
              <a:off x="3749353" y="2830085"/>
              <a:ext cx="93855" cy="244653"/>
            </a:xfrm>
            <a:custGeom>
              <a:rect b="b" l="l" r="r" t="t"/>
              <a:pathLst>
                <a:path extrusionOk="0" h="3884" w="1490">
                  <a:moveTo>
                    <a:pt x="1467" y="0"/>
                  </a:moveTo>
                  <a:lnTo>
                    <a:pt x="1" y="516"/>
                  </a:lnTo>
                  <a:lnTo>
                    <a:pt x="1" y="3884"/>
                  </a:lnTo>
                  <a:lnTo>
                    <a:pt x="1478" y="3540"/>
                  </a:lnTo>
                  <a:cubicBezTo>
                    <a:pt x="1490" y="3529"/>
                    <a:pt x="1490" y="3506"/>
                    <a:pt x="1467" y="3506"/>
                  </a:cubicBezTo>
                  <a:lnTo>
                    <a:pt x="35" y="3838"/>
                  </a:lnTo>
                  <a:lnTo>
                    <a:pt x="35" y="539"/>
                  </a:lnTo>
                  <a:lnTo>
                    <a:pt x="1478" y="35"/>
                  </a:lnTo>
                  <a:cubicBezTo>
                    <a:pt x="1478" y="35"/>
                    <a:pt x="1490" y="23"/>
                    <a:pt x="1490" y="12"/>
                  </a:cubicBezTo>
                  <a:cubicBezTo>
                    <a:pt x="1478" y="12"/>
                    <a:pt x="1467" y="0"/>
                    <a:pt x="1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0" name="Google Shape;860;p45"/>
            <p:cNvSpPr/>
            <p:nvPr/>
          </p:nvSpPr>
          <p:spPr>
            <a:xfrm>
              <a:off x="3655559" y="2893958"/>
              <a:ext cx="2205" cy="203899"/>
            </a:xfrm>
            <a:custGeom>
              <a:rect b="b" l="l" r="r" t="t"/>
              <a:pathLst>
                <a:path extrusionOk="0" h="3237" w="35">
                  <a:moveTo>
                    <a:pt x="18" y="0"/>
                  </a:moveTo>
                  <a:cubicBezTo>
                    <a:pt x="9" y="0"/>
                    <a:pt x="0" y="6"/>
                    <a:pt x="0" y="17"/>
                  </a:cubicBezTo>
                  <a:lnTo>
                    <a:pt x="0" y="3213"/>
                  </a:lnTo>
                  <a:cubicBezTo>
                    <a:pt x="0" y="3225"/>
                    <a:pt x="12" y="3236"/>
                    <a:pt x="12" y="3236"/>
                  </a:cubicBezTo>
                  <a:cubicBezTo>
                    <a:pt x="23" y="3236"/>
                    <a:pt x="35" y="3225"/>
                    <a:pt x="35" y="3213"/>
                  </a:cubicBezTo>
                  <a:lnTo>
                    <a:pt x="35" y="17"/>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1" name="Google Shape;861;p45"/>
            <p:cNvSpPr/>
            <p:nvPr/>
          </p:nvSpPr>
          <p:spPr>
            <a:xfrm>
              <a:off x="3760880" y="2857864"/>
              <a:ext cx="2268" cy="212528"/>
            </a:xfrm>
            <a:custGeom>
              <a:rect b="b" l="l" r="r" t="t"/>
              <a:pathLst>
                <a:path extrusionOk="0" h="3374" w="36">
                  <a:moveTo>
                    <a:pt x="18" y="0"/>
                  </a:moveTo>
                  <a:cubicBezTo>
                    <a:pt x="10" y="0"/>
                    <a:pt x="1" y="6"/>
                    <a:pt x="1" y="18"/>
                  </a:cubicBezTo>
                  <a:lnTo>
                    <a:pt x="1" y="3363"/>
                  </a:lnTo>
                  <a:cubicBezTo>
                    <a:pt x="1" y="3374"/>
                    <a:pt x="12" y="3374"/>
                    <a:pt x="12" y="3374"/>
                  </a:cubicBezTo>
                  <a:cubicBezTo>
                    <a:pt x="24" y="3374"/>
                    <a:pt x="35" y="3374"/>
                    <a:pt x="35" y="3363"/>
                  </a:cubicBezTo>
                  <a:lnTo>
                    <a:pt x="35" y="18"/>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2" name="Google Shape;862;p45"/>
            <p:cNvSpPr/>
            <p:nvPr/>
          </p:nvSpPr>
          <p:spPr>
            <a:xfrm>
              <a:off x="3928311" y="2770936"/>
              <a:ext cx="85918" cy="260527"/>
            </a:xfrm>
            <a:custGeom>
              <a:rect b="b" l="l" r="r" t="t"/>
              <a:pathLst>
                <a:path extrusionOk="0" h="4136" w="1364">
                  <a:moveTo>
                    <a:pt x="1329" y="57"/>
                  </a:moveTo>
                  <a:lnTo>
                    <a:pt x="1329" y="3746"/>
                  </a:lnTo>
                  <a:lnTo>
                    <a:pt x="35" y="4090"/>
                  </a:lnTo>
                  <a:lnTo>
                    <a:pt x="35" y="527"/>
                  </a:lnTo>
                  <a:lnTo>
                    <a:pt x="1329" y="57"/>
                  </a:lnTo>
                  <a:close/>
                  <a:moveTo>
                    <a:pt x="1364" y="0"/>
                  </a:moveTo>
                  <a:lnTo>
                    <a:pt x="1" y="493"/>
                  </a:lnTo>
                  <a:lnTo>
                    <a:pt x="1" y="4135"/>
                  </a:lnTo>
                  <a:lnTo>
                    <a:pt x="1364" y="3769"/>
                  </a:lnTo>
                  <a:lnTo>
                    <a:pt x="13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3" name="Google Shape;863;p45"/>
            <p:cNvSpPr/>
            <p:nvPr/>
          </p:nvSpPr>
          <p:spPr>
            <a:xfrm>
              <a:off x="4037285" y="2719662"/>
              <a:ext cx="104689" cy="281502"/>
            </a:xfrm>
            <a:custGeom>
              <a:rect b="b" l="l" r="r" t="t"/>
              <a:pathLst>
                <a:path extrusionOk="0" h="4469" w="1662">
                  <a:moveTo>
                    <a:pt x="1627" y="47"/>
                  </a:moveTo>
                  <a:lnTo>
                    <a:pt x="1627" y="3953"/>
                  </a:lnTo>
                  <a:lnTo>
                    <a:pt x="35" y="4422"/>
                  </a:lnTo>
                  <a:lnTo>
                    <a:pt x="35" y="688"/>
                  </a:lnTo>
                  <a:lnTo>
                    <a:pt x="1627" y="47"/>
                  </a:lnTo>
                  <a:close/>
                  <a:moveTo>
                    <a:pt x="1661" y="1"/>
                  </a:moveTo>
                  <a:lnTo>
                    <a:pt x="12" y="654"/>
                  </a:lnTo>
                  <a:lnTo>
                    <a:pt x="0" y="665"/>
                  </a:lnTo>
                  <a:lnTo>
                    <a:pt x="0" y="4468"/>
                  </a:lnTo>
                  <a:lnTo>
                    <a:pt x="1650" y="3976"/>
                  </a:lnTo>
                  <a:lnTo>
                    <a:pt x="1661" y="3976"/>
                  </a:lnTo>
                  <a:lnTo>
                    <a:pt x="16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4" name="Google Shape;864;p45"/>
            <p:cNvSpPr/>
            <p:nvPr/>
          </p:nvSpPr>
          <p:spPr>
            <a:xfrm>
              <a:off x="3938389" y="2798527"/>
              <a:ext cx="2268" cy="231488"/>
            </a:xfrm>
            <a:custGeom>
              <a:rect b="b" l="l" r="r" t="t"/>
              <a:pathLst>
                <a:path extrusionOk="0" h="3675" w="36">
                  <a:moveTo>
                    <a:pt x="18" y="0"/>
                  </a:moveTo>
                  <a:cubicBezTo>
                    <a:pt x="10" y="0"/>
                    <a:pt x="1" y="3"/>
                    <a:pt x="1" y="9"/>
                  </a:cubicBezTo>
                  <a:lnTo>
                    <a:pt x="1" y="3652"/>
                  </a:lnTo>
                  <a:cubicBezTo>
                    <a:pt x="1" y="3663"/>
                    <a:pt x="12" y="3675"/>
                    <a:pt x="12" y="3675"/>
                  </a:cubicBezTo>
                  <a:cubicBezTo>
                    <a:pt x="24" y="3675"/>
                    <a:pt x="35" y="3663"/>
                    <a:pt x="35" y="3652"/>
                  </a:cubicBezTo>
                  <a:lnTo>
                    <a:pt x="35" y="9"/>
                  </a:lnTo>
                  <a:cubicBezTo>
                    <a:pt x="35" y="3"/>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5" name="Google Shape;865;p45"/>
            <p:cNvSpPr/>
            <p:nvPr/>
          </p:nvSpPr>
          <p:spPr>
            <a:xfrm>
              <a:off x="4046671" y="2757582"/>
              <a:ext cx="2205" cy="239236"/>
            </a:xfrm>
            <a:custGeom>
              <a:rect b="b" l="l" r="r" t="t"/>
              <a:pathLst>
                <a:path extrusionOk="0" h="3798" w="35">
                  <a:moveTo>
                    <a:pt x="17" y="0"/>
                  </a:moveTo>
                  <a:cubicBezTo>
                    <a:pt x="9" y="0"/>
                    <a:pt x="0" y="6"/>
                    <a:pt x="0" y="17"/>
                  </a:cubicBezTo>
                  <a:lnTo>
                    <a:pt x="0" y="3786"/>
                  </a:lnTo>
                  <a:cubicBezTo>
                    <a:pt x="0" y="3786"/>
                    <a:pt x="0" y="3798"/>
                    <a:pt x="12" y="3798"/>
                  </a:cubicBezTo>
                  <a:cubicBezTo>
                    <a:pt x="23" y="3798"/>
                    <a:pt x="35" y="3786"/>
                    <a:pt x="35" y="3786"/>
                  </a:cubicBezTo>
                  <a:lnTo>
                    <a:pt x="35" y="17"/>
                  </a:lnTo>
                  <a:cubicBezTo>
                    <a:pt x="35" y="6"/>
                    <a:pt x="26"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6" name="Google Shape;866;p45"/>
            <p:cNvSpPr/>
            <p:nvPr/>
          </p:nvSpPr>
          <p:spPr>
            <a:xfrm>
              <a:off x="3283974" y="3248473"/>
              <a:ext cx="66202" cy="199363"/>
            </a:xfrm>
            <a:custGeom>
              <a:rect b="b" l="l" r="r" t="t"/>
              <a:pathLst>
                <a:path extrusionOk="0" h="3165" w="1051">
                  <a:moveTo>
                    <a:pt x="1028" y="0"/>
                  </a:moveTo>
                  <a:cubicBezTo>
                    <a:pt x="1026" y="0"/>
                    <a:pt x="1023" y="1"/>
                    <a:pt x="1020" y="2"/>
                  </a:cubicBezTo>
                  <a:lnTo>
                    <a:pt x="11" y="323"/>
                  </a:lnTo>
                  <a:lnTo>
                    <a:pt x="0" y="323"/>
                  </a:lnTo>
                  <a:lnTo>
                    <a:pt x="0" y="3164"/>
                  </a:lnTo>
                  <a:lnTo>
                    <a:pt x="1031" y="2981"/>
                  </a:lnTo>
                  <a:cubicBezTo>
                    <a:pt x="1042" y="2969"/>
                    <a:pt x="1042" y="2969"/>
                    <a:pt x="1042" y="2958"/>
                  </a:cubicBezTo>
                  <a:cubicBezTo>
                    <a:pt x="1042" y="2950"/>
                    <a:pt x="1037" y="2942"/>
                    <a:pt x="1029" y="2942"/>
                  </a:cubicBezTo>
                  <a:cubicBezTo>
                    <a:pt x="1026" y="2942"/>
                    <a:pt x="1023" y="2943"/>
                    <a:pt x="1020" y="2946"/>
                  </a:cubicBezTo>
                  <a:lnTo>
                    <a:pt x="34" y="3118"/>
                  </a:lnTo>
                  <a:lnTo>
                    <a:pt x="34" y="346"/>
                  </a:lnTo>
                  <a:lnTo>
                    <a:pt x="1031" y="37"/>
                  </a:lnTo>
                  <a:cubicBezTo>
                    <a:pt x="1051" y="27"/>
                    <a:pt x="1045" y="0"/>
                    <a:pt x="10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7" name="Google Shape;867;p45"/>
            <p:cNvSpPr/>
            <p:nvPr/>
          </p:nvSpPr>
          <p:spPr>
            <a:xfrm>
              <a:off x="3174243" y="3276000"/>
              <a:ext cx="72250" cy="189096"/>
            </a:xfrm>
            <a:custGeom>
              <a:rect b="b" l="l" r="r" t="t"/>
              <a:pathLst>
                <a:path extrusionOk="0" h="3002" w="1147">
                  <a:moveTo>
                    <a:pt x="1112" y="47"/>
                  </a:moveTo>
                  <a:lnTo>
                    <a:pt x="1112" y="2796"/>
                  </a:lnTo>
                  <a:lnTo>
                    <a:pt x="24" y="2968"/>
                  </a:lnTo>
                  <a:lnTo>
                    <a:pt x="24" y="287"/>
                  </a:lnTo>
                  <a:lnTo>
                    <a:pt x="1112" y="47"/>
                  </a:lnTo>
                  <a:close/>
                  <a:moveTo>
                    <a:pt x="1146" y="1"/>
                  </a:moveTo>
                  <a:lnTo>
                    <a:pt x="1" y="264"/>
                  </a:lnTo>
                  <a:lnTo>
                    <a:pt x="1" y="3002"/>
                  </a:lnTo>
                  <a:lnTo>
                    <a:pt x="1146" y="2819"/>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8" name="Google Shape;868;p45"/>
            <p:cNvSpPr/>
            <p:nvPr/>
          </p:nvSpPr>
          <p:spPr>
            <a:xfrm>
              <a:off x="3186526" y="3289354"/>
              <a:ext cx="2205" cy="174356"/>
            </a:xfrm>
            <a:custGeom>
              <a:rect b="b" l="l" r="r" t="t"/>
              <a:pathLst>
                <a:path extrusionOk="0" h="2768" w="35">
                  <a:moveTo>
                    <a:pt x="18" y="1"/>
                  </a:moveTo>
                  <a:cubicBezTo>
                    <a:pt x="9" y="1"/>
                    <a:pt x="1" y="6"/>
                    <a:pt x="1" y="18"/>
                  </a:cubicBezTo>
                  <a:lnTo>
                    <a:pt x="1" y="2744"/>
                  </a:lnTo>
                  <a:cubicBezTo>
                    <a:pt x="1" y="2756"/>
                    <a:pt x="1" y="2767"/>
                    <a:pt x="12" y="2767"/>
                  </a:cubicBezTo>
                  <a:cubicBezTo>
                    <a:pt x="23" y="2767"/>
                    <a:pt x="35" y="2756"/>
                    <a:pt x="35" y="2744"/>
                  </a:cubicBezTo>
                  <a:lnTo>
                    <a:pt x="35" y="18"/>
                  </a:lnTo>
                  <a:cubicBezTo>
                    <a:pt x="35" y="6"/>
                    <a:pt x="26"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9" name="Google Shape;869;p45"/>
            <p:cNvSpPr/>
            <p:nvPr/>
          </p:nvSpPr>
          <p:spPr>
            <a:xfrm>
              <a:off x="3504758" y="3205135"/>
              <a:ext cx="66958" cy="214544"/>
            </a:xfrm>
            <a:custGeom>
              <a:rect b="b" l="l" r="r" t="t"/>
              <a:pathLst>
                <a:path extrusionOk="0" h="3406" w="1063">
                  <a:moveTo>
                    <a:pt x="1040" y="1"/>
                  </a:moveTo>
                  <a:cubicBezTo>
                    <a:pt x="1037" y="1"/>
                    <a:pt x="1035" y="2"/>
                    <a:pt x="1031" y="3"/>
                  </a:cubicBezTo>
                  <a:lnTo>
                    <a:pt x="0" y="312"/>
                  </a:lnTo>
                  <a:lnTo>
                    <a:pt x="0" y="3405"/>
                  </a:lnTo>
                  <a:lnTo>
                    <a:pt x="1043" y="3211"/>
                  </a:lnTo>
                  <a:cubicBezTo>
                    <a:pt x="1054" y="3211"/>
                    <a:pt x="1054" y="3199"/>
                    <a:pt x="1054" y="3188"/>
                  </a:cubicBezTo>
                  <a:cubicBezTo>
                    <a:pt x="1054" y="3176"/>
                    <a:pt x="1043" y="3176"/>
                    <a:pt x="1043" y="3176"/>
                  </a:cubicBezTo>
                  <a:lnTo>
                    <a:pt x="35" y="3359"/>
                  </a:lnTo>
                  <a:lnTo>
                    <a:pt x="35" y="347"/>
                  </a:lnTo>
                  <a:lnTo>
                    <a:pt x="1043" y="37"/>
                  </a:lnTo>
                  <a:cubicBezTo>
                    <a:pt x="1062" y="28"/>
                    <a:pt x="1057"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0" name="Google Shape;870;p45"/>
            <p:cNvSpPr/>
            <p:nvPr/>
          </p:nvSpPr>
          <p:spPr>
            <a:xfrm>
              <a:off x="3423184" y="3227686"/>
              <a:ext cx="68659" cy="201379"/>
            </a:xfrm>
            <a:custGeom>
              <a:rect b="b" l="l" r="r" t="t"/>
              <a:pathLst>
                <a:path extrusionOk="0" h="3197" w="1090">
                  <a:moveTo>
                    <a:pt x="1055" y="46"/>
                  </a:moveTo>
                  <a:lnTo>
                    <a:pt x="1055" y="3036"/>
                  </a:lnTo>
                  <a:lnTo>
                    <a:pt x="35" y="3162"/>
                  </a:lnTo>
                  <a:lnTo>
                    <a:pt x="35" y="332"/>
                  </a:lnTo>
                  <a:lnTo>
                    <a:pt x="1055" y="46"/>
                  </a:lnTo>
                  <a:close/>
                  <a:moveTo>
                    <a:pt x="1089" y="0"/>
                  </a:moveTo>
                  <a:lnTo>
                    <a:pt x="12" y="310"/>
                  </a:lnTo>
                  <a:lnTo>
                    <a:pt x="1" y="310"/>
                  </a:lnTo>
                  <a:lnTo>
                    <a:pt x="1" y="3196"/>
                  </a:lnTo>
                  <a:lnTo>
                    <a:pt x="1078" y="3070"/>
                  </a:lnTo>
                  <a:lnTo>
                    <a:pt x="1089" y="3070"/>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1" name="Google Shape;871;p45"/>
            <p:cNvSpPr/>
            <p:nvPr/>
          </p:nvSpPr>
          <p:spPr>
            <a:xfrm>
              <a:off x="3433326" y="3243874"/>
              <a:ext cx="2205" cy="183742"/>
            </a:xfrm>
            <a:custGeom>
              <a:rect b="b" l="l" r="r" t="t"/>
              <a:pathLst>
                <a:path extrusionOk="0" h="2917" w="35">
                  <a:moveTo>
                    <a:pt x="17" y="1"/>
                  </a:moveTo>
                  <a:cubicBezTo>
                    <a:pt x="9" y="1"/>
                    <a:pt x="0" y="7"/>
                    <a:pt x="0" y="18"/>
                  </a:cubicBezTo>
                  <a:lnTo>
                    <a:pt x="0" y="2905"/>
                  </a:lnTo>
                  <a:cubicBezTo>
                    <a:pt x="0" y="2916"/>
                    <a:pt x="12" y="2916"/>
                    <a:pt x="23" y="2916"/>
                  </a:cubicBezTo>
                  <a:cubicBezTo>
                    <a:pt x="23" y="2916"/>
                    <a:pt x="35" y="2916"/>
                    <a:pt x="35" y="2905"/>
                  </a:cubicBezTo>
                  <a:lnTo>
                    <a:pt x="35" y="18"/>
                  </a:lnTo>
                  <a:cubicBezTo>
                    <a:pt x="35" y="7"/>
                    <a:pt x="26"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2" name="Google Shape;872;p45"/>
            <p:cNvSpPr/>
            <p:nvPr/>
          </p:nvSpPr>
          <p:spPr>
            <a:xfrm>
              <a:off x="3517041" y="3221198"/>
              <a:ext cx="2205" cy="195584"/>
            </a:xfrm>
            <a:custGeom>
              <a:rect b="b" l="l" r="r" t="t"/>
              <a:pathLst>
                <a:path extrusionOk="0" h="3105" w="35">
                  <a:moveTo>
                    <a:pt x="23" y="0"/>
                  </a:moveTo>
                  <a:cubicBezTo>
                    <a:pt x="12" y="0"/>
                    <a:pt x="0" y="0"/>
                    <a:pt x="0" y="12"/>
                  </a:cubicBezTo>
                  <a:lnTo>
                    <a:pt x="0" y="3093"/>
                  </a:lnTo>
                  <a:cubicBezTo>
                    <a:pt x="0" y="3104"/>
                    <a:pt x="12" y="3104"/>
                    <a:pt x="12" y="3104"/>
                  </a:cubicBezTo>
                  <a:cubicBezTo>
                    <a:pt x="23" y="3104"/>
                    <a:pt x="34" y="3104"/>
                    <a:pt x="34" y="3093"/>
                  </a:cubicBezTo>
                  <a:lnTo>
                    <a:pt x="34" y="12"/>
                  </a:lnTo>
                  <a:cubicBezTo>
                    <a:pt x="34" y="0"/>
                    <a:pt x="3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3" name="Google Shape;873;p45"/>
            <p:cNvSpPr/>
            <p:nvPr/>
          </p:nvSpPr>
          <p:spPr>
            <a:xfrm>
              <a:off x="3645480" y="3175025"/>
              <a:ext cx="89509" cy="224433"/>
            </a:xfrm>
            <a:custGeom>
              <a:rect b="b" l="l" r="r" t="t"/>
              <a:pathLst>
                <a:path extrusionOk="0" h="3563" w="1421">
                  <a:moveTo>
                    <a:pt x="1317" y="46"/>
                  </a:moveTo>
                  <a:lnTo>
                    <a:pt x="1386" y="3288"/>
                  </a:lnTo>
                  <a:lnTo>
                    <a:pt x="34" y="3517"/>
                  </a:lnTo>
                  <a:lnTo>
                    <a:pt x="34" y="344"/>
                  </a:lnTo>
                  <a:lnTo>
                    <a:pt x="1317" y="46"/>
                  </a:lnTo>
                  <a:close/>
                  <a:moveTo>
                    <a:pt x="1340" y="0"/>
                  </a:moveTo>
                  <a:lnTo>
                    <a:pt x="0" y="321"/>
                  </a:lnTo>
                  <a:lnTo>
                    <a:pt x="0" y="3563"/>
                  </a:lnTo>
                  <a:lnTo>
                    <a:pt x="1398" y="3322"/>
                  </a:lnTo>
                  <a:lnTo>
                    <a:pt x="1421" y="3322"/>
                  </a:lnTo>
                  <a:lnTo>
                    <a:pt x="1340" y="23"/>
                  </a:lnTo>
                  <a:lnTo>
                    <a:pt x="1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4" name="Google Shape;874;p45"/>
            <p:cNvSpPr/>
            <p:nvPr/>
          </p:nvSpPr>
          <p:spPr>
            <a:xfrm>
              <a:off x="3749353" y="3147435"/>
              <a:ext cx="93855" cy="234701"/>
            </a:xfrm>
            <a:custGeom>
              <a:rect b="b" l="l" r="r" t="t"/>
              <a:pathLst>
                <a:path extrusionOk="0" h="3726" w="1490">
                  <a:moveTo>
                    <a:pt x="1475" y="0"/>
                  </a:moveTo>
                  <a:cubicBezTo>
                    <a:pt x="1473" y="0"/>
                    <a:pt x="1470" y="1"/>
                    <a:pt x="1467" y="3"/>
                  </a:cubicBezTo>
                  <a:lnTo>
                    <a:pt x="12" y="358"/>
                  </a:lnTo>
                  <a:lnTo>
                    <a:pt x="1" y="358"/>
                  </a:lnTo>
                  <a:lnTo>
                    <a:pt x="1" y="3726"/>
                  </a:lnTo>
                  <a:lnTo>
                    <a:pt x="1467" y="3531"/>
                  </a:lnTo>
                  <a:cubicBezTo>
                    <a:pt x="1478" y="3531"/>
                    <a:pt x="1490" y="3531"/>
                    <a:pt x="1490" y="3519"/>
                  </a:cubicBezTo>
                  <a:cubicBezTo>
                    <a:pt x="1482" y="3511"/>
                    <a:pt x="1479" y="3503"/>
                    <a:pt x="1475" y="3503"/>
                  </a:cubicBezTo>
                  <a:cubicBezTo>
                    <a:pt x="1473" y="3503"/>
                    <a:pt x="1470" y="3505"/>
                    <a:pt x="1467" y="3508"/>
                  </a:cubicBezTo>
                  <a:lnTo>
                    <a:pt x="35" y="3691"/>
                  </a:lnTo>
                  <a:lnTo>
                    <a:pt x="35" y="392"/>
                  </a:lnTo>
                  <a:lnTo>
                    <a:pt x="1478" y="37"/>
                  </a:lnTo>
                  <a:cubicBezTo>
                    <a:pt x="1488" y="27"/>
                    <a:pt x="1490" y="0"/>
                    <a:pt x="14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5" name="Google Shape;875;p45"/>
            <p:cNvSpPr/>
            <p:nvPr/>
          </p:nvSpPr>
          <p:spPr>
            <a:xfrm>
              <a:off x="3655559" y="3192663"/>
              <a:ext cx="2205" cy="203206"/>
            </a:xfrm>
            <a:custGeom>
              <a:rect b="b" l="l" r="r" t="t"/>
              <a:pathLst>
                <a:path extrusionOk="0" h="3226" w="35">
                  <a:moveTo>
                    <a:pt x="18" y="1"/>
                  </a:moveTo>
                  <a:cubicBezTo>
                    <a:pt x="9" y="1"/>
                    <a:pt x="0" y="6"/>
                    <a:pt x="0" y="18"/>
                  </a:cubicBezTo>
                  <a:lnTo>
                    <a:pt x="0" y="3214"/>
                  </a:lnTo>
                  <a:cubicBezTo>
                    <a:pt x="0" y="3225"/>
                    <a:pt x="12" y="3225"/>
                    <a:pt x="12" y="3225"/>
                  </a:cubicBezTo>
                  <a:cubicBezTo>
                    <a:pt x="23" y="3225"/>
                    <a:pt x="35" y="3225"/>
                    <a:pt x="35" y="3214"/>
                  </a:cubicBezTo>
                  <a:lnTo>
                    <a:pt x="35" y="18"/>
                  </a:lnTo>
                  <a:cubicBezTo>
                    <a:pt x="35" y="6"/>
                    <a:pt x="26"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6" name="Google Shape;876;p45"/>
            <p:cNvSpPr/>
            <p:nvPr/>
          </p:nvSpPr>
          <p:spPr>
            <a:xfrm>
              <a:off x="3760880" y="3167403"/>
              <a:ext cx="2268" cy="212591"/>
            </a:xfrm>
            <a:custGeom>
              <a:rect b="b" l="l" r="r" t="t"/>
              <a:pathLst>
                <a:path extrusionOk="0" h="3375" w="36">
                  <a:moveTo>
                    <a:pt x="18" y="1"/>
                  </a:moveTo>
                  <a:cubicBezTo>
                    <a:pt x="10" y="1"/>
                    <a:pt x="1" y="6"/>
                    <a:pt x="1" y="18"/>
                  </a:cubicBezTo>
                  <a:lnTo>
                    <a:pt x="1" y="3351"/>
                  </a:lnTo>
                  <a:cubicBezTo>
                    <a:pt x="1" y="3363"/>
                    <a:pt x="12" y="3374"/>
                    <a:pt x="12" y="3374"/>
                  </a:cubicBezTo>
                  <a:cubicBezTo>
                    <a:pt x="24" y="3374"/>
                    <a:pt x="35" y="3363"/>
                    <a:pt x="35" y="3351"/>
                  </a:cubicBezTo>
                  <a:lnTo>
                    <a:pt x="35" y="18"/>
                  </a:lnTo>
                  <a:cubicBezTo>
                    <a:pt x="35" y="6"/>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7" name="Google Shape;877;p45"/>
            <p:cNvSpPr/>
            <p:nvPr/>
          </p:nvSpPr>
          <p:spPr>
            <a:xfrm>
              <a:off x="3928311" y="3105735"/>
              <a:ext cx="85918" cy="251141"/>
            </a:xfrm>
            <a:custGeom>
              <a:rect b="b" l="l" r="r" t="t"/>
              <a:pathLst>
                <a:path extrusionOk="0" h="3987" w="1364">
                  <a:moveTo>
                    <a:pt x="1329" y="46"/>
                  </a:moveTo>
                  <a:lnTo>
                    <a:pt x="1329" y="3735"/>
                  </a:lnTo>
                  <a:lnTo>
                    <a:pt x="35" y="3952"/>
                  </a:lnTo>
                  <a:lnTo>
                    <a:pt x="35" y="378"/>
                  </a:lnTo>
                  <a:lnTo>
                    <a:pt x="1329" y="46"/>
                  </a:lnTo>
                  <a:close/>
                  <a:moveTo>
                    <a:pt x="1364" y="0"/>
                  </a:moveTo>
                  <a:lnTo>
                    <a:pt x="1" y="355"/>
                  </a:lnTo>
                  <a:lnTo>
                    <a:pt x="1" y="3987"/>
                  </a:lnTo>
                  <a:lnTo>
                    <a:pt x="1341" y="3769"/>
                  </a:lnTo>
                  <a:lnTo>
                    <a:pt x="1364" y="3758"/>
                  </a:lnTo>
                  <a:lnTo>
                    <a:pt x="13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8" name="Google Shape;878;p45"/>
            <p:cNvSpPr/>
            <p:nvPr/>
          </p:nvSpPr>
          <p:spPr>
            <a:xfrm>
              <a:off x="4037285" y="3066743"/>
              <a:ext cx="104689" cy="271361"/>
            </a:xfrm>
            <a:custGeom>
              <a:rect b="b" l="l" r="r" t="t"/>
              <a:pathLst>
                <a:path extrusionOk="0" h="4308" w="1662">
                  <a:moveTo>
                    <a:pt x="1627" y="47"/>
                  </a:moveTo>
                  <a:lnTo>
                    <a:pt x="1627" y="3953"/>
                  </a:lnTo>
                  <a:lnTo>
                    <a:pt x="35" y="4262"/>
                  </a:lnTo>
                  <a:lnTo>
                    <a:pt x="35" y="528"/>
                  </a:lnTo>
                  <a:lnTo>
                    <a:pt x="1627" y="47"/>
                  </a:lnTo>
                  <a:close/>
                  <a:moveTo>
                    <a:pt x="1661" y="1"/>
                  </a:moveTo>
                  <a:lnTo>
                    <a:pt x="0" y="505"/>
                  </a:lnTo>
                  <a:lnTo>
                    <a:pt x="0" y="4308"/>
                  </a:lnTo>
                  <a:lnTo>
                    <a:pt x="1650" y="3987"/>
                  </a:lnTo>
                  <a:lnTo>
                    <a:pt x="1661" y="3987"/>
                  </a:lnTo>
                  <a:lnTo>
                    <a:pt x="16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9" name="Google Shape;879;p45"/>
            <p:cNvSpPr/>
            <p:nvPr/>
          </p:nvSpPr>
          <p:spPr>
            <a:xfrm>
              <a:off x="3938389" y="3125577"/>
              <a:ext cx="2268" cy="231299"/>
            </a:xfrm>
            <a:custGeom>
              <a:rect b="b" l="l" r="r" t="t"/>
              <a:pathLst>
                <a:path extrusionOk="0" h="3672" w="36">
                  <a:moveTo>
                    <a:pt x="18" y="0"/>
                  </a:moveTo>
                  <a:cubicBezTo>
                    <a:pt x="10" y="0"/>
                    <a:pt x="1" y="6"/>
                    <a:pt x="1" y="18"/>
                  </a:cubicBezTo>
                  <a:lnTo>
                    <a:pt x="1" y="3649"/>
                  </a:lnTo>
                  <a:cubicBezTo>
                    <a:pt x="1" y="3660"/>
                    <a:pt x="12" y="3672"/>
                    <a:pt x="12" y="3672"/>
                  </a:cubicBezTo>
                  <a:cubicBezTo>
                    <a:pt x="24" y="3672"/>
                    <a:pt x="35" y="3660"/>
                    <a:pt x="35" y="3660"/>
                  </a:cubicBezTo>
                  <a:lnTo>
                    <a:pt x="35" y="18"/>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0" name="Google Shape;880;p45"/>
            <p:cNvSpPr/>
            <p:nvPr/>
          </p:nvSpPr>
          <p:spPr>
            <a:xfrm>
              <a:off x="4046671" y="3095278"/>
              <a:ext cx="2205" cy="239236"/>
            </a:xfrm>
            <a:custGeom>
              <a:rect b="b" l="l" r="r" t="t"/>
              <a:pathLst>
                <a:path extrusionOk="0" h="3798" w="35">
                  <a:moveTo>
                    <a:pt x="17" y="0"/>
                  </a:moveTo>
                  <a:cubicBezTo>
                    <a:pt x="9" y="0"/>
                    <a:pt x="0" y="6"/>
                    <a:pt x="0" y="17"/>
                  </a:cubicBezTo>
                  <a:lnTo>
                    <a:pt x="0" y="3786"/>
                  </a:lnTo>
                  <a:cubicBezTo>
                    <a:pt x="0" y="3798"/>
                    <a:pt x="0" y="3798"/>
                    <a:pt x="12" y="3798"/>
                  </a:cubicBezTo>
                  <a:cubicBezTo>
                    <a:pt x="23" y="3798"/>
                    <a:pt x="35" y="3798"/>
                    <a:pt x="35" y="3786"/>
                  </a:cubicBezTo>
                  <a:lnTo>
                    <a:pt x="35" y="17"/>
                  </a:lnTo>
                  <a:cubicBezTo>
                    <a:pt x="35" y="6"/>
                    <a:pt x="26"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1" name="Google Shape;881;p45"/>
            <p:cNvSpPr/>
            <p:nvPr/>
          </p:nvSpPr>
          <p:spPr>
            <a:xfrm>
              <a:off x="4876454" y="2277337"/>
              <a:ext cx="116972" cy="267078"/>
            </a:xfrm>
            <a:custGeom>
              <a:rect b="b" l="l" r="r" t="t"/>
              <a:pathLst>
                <a:path extrusionOk="0" h="4240" w="1857">
                  <a:moveTo>
                    <a:pt x="104" y="58"/>
                  </a:moveTo>
                  <a:lnTo>
                    <a:pt x="1799" y="1181"/>
                  </a:lnTo>
                  <a:lnTo>
                    <a:pt x="1822" y="4182"/>
                  </a:lnTo>
                  <a:lnTo>
                    <a:pt x="35" y="3151"/>
                  </a:lnTo>
                  <a:lnTo>
                    <a:pt x="104" y="58"/>
                  </a:lnTo>
                  <a:close/>
                  <a:moveTo>
                    <a:pt x="69" y="1"/>
                  </a:moveTo>
                  <a:lnTo>
                    <a:pt x="1" y="3162"/>
                  </a:lnTo>
                  <a:lnTo>
                    <a:pt x="1" y="3174"/>
                  </a:lnTo>
                  <a:lnTo>
                    <a:pt x="1856" y="4239"/>
                  </a:lnTo>
                  <a:lnTo>
                    <a:pt x="1834" y="1169"/>
                  </a:lnTo>
                  <a:lnTo>
                    <a:pt x="1834" y="1158"/>
                  </a:lnTo>
                  <a:lnTo>
                    <a:pt x="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2" name="Google Shape;882;p45"/>
            <p:cNvSpPr/>
            <p:nvPr/>
          </p:nvSpPr>
          <p:spPr>
            <a:xfrm>
              <a:off x="4733716" y="2179386"/>
              <a:ext cx="122579" cy="286353"/>
            </a:xfrm>
            <a:custGeom>
              <a:rect b="b" l="l" r="r" t="t"/>
              <a:pathLst>
                <a:path extrusionOk="0" h="4546" w="1946">
                  <a:moveTo>
                    <a:pt x="63" y="1"/>
                  </a:moveTo>
                  <a:cubicBezTo>
                    <a:pt x="59" y="1"/>
                    <a:pt x="56" y="4"/>
                    <a:pt x="56" y="9"/>
                  </a:cubicBezTo>
                  <a:cubicBezTo>
                    <a:pt x="44" y="21"/>
                    <a:pt x="44" y="21"/>
                    <a:pt x="56" y="32"/>
                  </a:cubicBezTo>
                  <a:lnTo>
                    <a:pt x="1889" y="1281"/>
                  </a:lnTo>
                  <a:lnTo>
                    <a:pt x="1912" y="4488"/>
                  </a:lnTo>
                  <a:lnTo>
                    <a:pt x="1912" y="4488"/>
                  </a:lnTo>
                  <a:lnTo>
                    <a:pt x="21" y="3412"/>
                  </a:lnTo>
                  <a:cubicBezTo>
                    <a:pt x="19" y="3409"/>
                    <a:pt x="17" y="3408"/>
                    <a:pt x="15" y="3408"/>
                  </a:cubicBezTo>
                  <a:cubicBezTo>
                    <a:pt x="6" y="3408"/>
                    <a:pt x="1" y="3425"/>
                    <a:pt x="10" y="3434"/>
                  </a:cubicBezTo>
                  <a:lnTo>
                    <a:pt x="1923" y="4534"/>
                  </a:lnTo>
                  <a:lnTo>
                    <a:pt x="1946" y="4546"/>
                  </a:lnTo>
                  <a:lnTo>
                    <a:pt x="1946" y="4546"/>
                  </a:lnTo>
                  <a:lnTo>
                    <a:pt x="1923" y="1281"/>
                  </a:lnTo>
                  <a:lnTo>
                    <a:pt x="1923" y="1269"/>
                  </a:lnTo>
                  <a:lnTo>
                    <a:pt x="79" y="9"/>
                  </a:lnTo>
                  <a:cubicBezTo>
                    <a:pt x="73" y="4"/>
                    <a:pt x="67" y="1"/>
                    <a:pt x="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3" name="Google Shape;883;p45"/>
            <p:cNvSpPr/>
            <p:nvPr/>
          </p:nvSpPr>
          <p:spPr>
            <a:xfrm>
              <a:off x="4976043" y="2340833"/>
              <a:ext cx="3653" cy="194198"/>
            </a:xfrm>
            <a:custGeom>
              <a:rect b="b" l="l" r="r" t="t"/>
              <a:pathLst>
                <a:path extrusionOk="0" h="3083" w="58">
                  <a:moveTo>
                    <a:pt x="23" y="1"/>
                  </a:moveTo>
                  <a:cubicBezTo>
                    <a:pt x="12" y="1"/>
                    <a:pt x="0" y="12"/>
                    <a:pt x="0" y="24"/>
                  </a:cubicBezTo>
                  <a:lnTo>
                    <a:pt x="35" y="3059"/>
                  </a:lnTo>
                  <a:cubicBezTo>
                    <a:pt x="35" y="3071"/>
                    <a:pt x="35" y="3082"/>
                    <a:pt x="46" y="3082"/>
                  </a:cubicBezTo>
                  <a:cubicBezTo>
                    <a:pt x="58" y="3082"/>
                    <a:pt x="58" y="3071"/>
                    <a:pt x="58" y="3059"/>
                  </a:cubicBezTo>
                  <a:lnTo>
                    <a:pt x="35" y="24"/>
                  </a:lnTo>
                  <a:cubicBezTo>
                    <a:pt x="35" y="12"/>
                    <a:pt x="35"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4" name="Google Shape;884;p45"/>
            <p:cNvSpPr/>
            <p:nvPr/>
          </p:nvSpPr>
          <p:spPr>
            <a:xfrm>
              <a:off x="4837526" y="2248487"/>
              <a:ext cx="3653" cy="207174"/>
            </a:xfrm>
            <a:custGeom>
              <a:rect b="b" l="l" r="r" t="t"/>
              <a:pathLst>
                <a:path extrusionOk="0" h="3289" w="58">
                  <a:moveTo>
                    <a:pt x="12" y="1"/>
                  </a:moveTo>
                  <a:cubicBezTo>
                    <a:pt x="12" y="1"/>
                    <a:pt x="0" y="12"/>
                    <a:pt x="0" y="12"/>
                  </a:cubicBezTo>
                  <a:lnTo>
                    <a:pt x="23" y="3277"/>
                  </a:lnTo>
                  <a:cubicBezTo>
                    <a:pt x="23" y="3288"/>
                    <a:pt x="34" y="3288"/>
                    <a:pt x="46" y="3288"/>
                  </a:cubicBezTo>
                  <a:cubicBezTo>
                    <a:pt x="46" y="3288"/>
                    <a:pt x="57" y="3288"/>
                    <a:pt x="57" y="3277"/>
                  </a:cubicBezTo>
                  <a:lnTo>
                    <a:pt x="34" y="12"/>
                  </a:lnTo>
                  <a:cubicBezTo>
                    <a:pt x="34" y="12"/>
                    <a:pt x="23"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5" name="Google Shape;885;p45"/>
            <p:cNvSpPr/>
            <p:nvPr/>
          </p:nvSpPr>
          <p:spPr>
            <a:xfrm>
              <a:off x="4878659" y="2576105"/>
              <a:ext cx="116909" cy="251897"/>
            </a:xfrm>
            <a:custGeom>
              <a:rect b="b" l="l" r="r" t="t"/>
              <a:pathLst>
                <a:path extrusionOk="0" h="3999" w="1856">
                  <a:moveTo>
                    <a:pt x="103" y="57"/>
                  </a:moveTo>
                  <a:lnTo>
                    <a:pt x="1799" y="940"/>
                  </a:lnTo>
                  <a:lnTo>
                    <a:pt x="1821" y="3952"/>
                  </a:lnTo>
                  <a:lnTo>
                    <a:pt x="34" y="3162"/>
                  </a:lnTo>
                  <a:lnTo>
                    <a:pt x="103" y="57"/>
                  </a:lnTo>
                  <a:close/>
                  <a:moveTo>
                    <a:pt x="69" y="0"/>
                  </a:moveTo>
                  <a:lnTo>
                    <a:pt x="0" y="3173"/>
                  </a:lnTo>
                  <a:lnTo>
                    <a:pt x="0" y="3185"/>
                  </a:lnTo>
                  <a:lnTo>
                    <a:pt x="1856" y="3998"/>
                  </a:lnTo>
                  <a:lnTo>
                    <a:pt x="1833" y="928"/>
                  </a:lnTo>
                  <a:lnTo>
                    <a:pt x="1833" y="917"/>
                  </a:lnTo>
                  <a:lnTo>
                    <a:pt x="92" y="12"/>
                  </a:lnTo>
                  <a:lnTo>
                    <a:pt x="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6" name="Google Shape;886;p45"/>
            <p:cNvSpPr/>
            <p:nvPr/>
          </p:nvSpPr>
          <p:spPr>
            <a:xfrm>
              <a:off x="4734283" y="2495287"/>
              <a:ext cx="124216" cy="273503"/>
            </a:xfrm>
            <a:custGeom>
              <a:rect b="b" l="l" r="r" t="t"/>
              <a:pathLst>
                <a:path extrusionOk="0" h="4342" w="1972">
                  <a:moveTo>
                    <a:pt x="35" y="0"/>
                  </a:moveTo>
                  <a:cubicBezTo>
                    <a:pt x="24" y="0"/>
                    <a:pt x="12" y="0"/>
                    <a:pt x="12" y="12"/>
                  </a:cubicBezTo>
                  <a:cubicBezTo>
                    <a:pt x="1" y="12"/>
                    <a:pt x="1" y="23"/>
                    <a:pt x="12" y="35"/>
                  </a:cubicBezTo>
                  <a:lnTo>
                    <a:pt x="1914" y="1077"/>
                  </a:lnTo>
                  <a:lnTo>
                    <a:pt x="1937" y="4284"/>
                  </a:lnTo>
                  <a:lnTo>
                    <a:pt x="58" y="3471"/>
                  </a:lnTo>
                  <a:cubicBezTo>
                    <a:pt x="47" y="3471"/>
                    <a:pt x="35" y="3471"/>
                    <a:pt x="35" y="3483"/>
                  </a:cubicBezTo>
                  <a:cubicBezTo>
                    <a:pt x="35" y="3494"/>
                    <a:pt x="35" y="3506"/>
                    <a:pt x="47" y="3506"/>
                  </a:cubicBezTo>
                  <a:lnTo>
                    <a:pt x="1948" y="4330"/>
                  </a:lnTo>
                  <a:lnTo>
                    <a:pt x="1971" y="4342"/>
                  </a:lnTo>
                  <a:lnTo>
                    <a:pt x="1971" y="4342"/>
                  </a:lnTo>
                  <a:lnTo>
                    <a:pt x="1948" y="1077"/>
                  </a:lnTo>
                  <a:lnTo>
                    <a:pt x="1948" y="1066"/>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7" name="Google Shape;887;p45"/>
            <p:cNvSpPr/>
            <p:nvPr/>
          </p:nvSpPr>
          <p:spPr>
            <a:xfrm>
              <a:off x="4978941" y="2626624"/>
              <a:ext cx="3653" cy="194135"/>
            </a:xfrm>
            <a:custGeom>
              <a:rect b="b" l="l" r="r" t="t"/>
              <a:pathLst>
                <a:path extrusionOk="0" h="3082" w="58">
                  <a:moveTo>
                    <a:pt x="12" y="0"/>
                  </a:moveTo>
                  <a:cubicBezTo>
                    <a:pt x="0" y="0"/>
                    <a:pt x="0" y="12"/>
                    <a:pt x="0" y="23"/>
                  </a:cubicBezTo>
                  <a:lnTo>
                    <a:pt x="23" y="3059"/>
                  </a:lnTo>
                  <a:cubicBezTo>
                    <a:pt x="23" y="3070"/>
                    <a:pt x="23" y="3082"/>
                    <a:pt x="35" y="3082"/>
                  </a:cubicBezTo>
                  <a:cubicBezTo>
                    <a:pt x="46" y="3082"/>
                    <a:pt x="58" y="3070"/>
                    <a:pt x="58" y="3059"/>
                  </a:cubicBezTo>
                  <a:lnTo>
                    <a:pt x="35" y="23"/>
                  </a:lnTo>
                  <a:cubicBezTo>
                    <a:pt x="23" y="12"/>
                    <a:pt x="23"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8" name="Google Shape;888;p45"/>
            <p:cNvSpPr/>
            <p:nvPr/>
          </p:nvSpPr>
          <p:spPr>
            <a:xfrm>
              <a:off x="4839667" y="2553743"/>
              <a:ext cx="4409" cy="207111"/>
            </a:xfrm>
            <a:custGeom>
              <a:rect b="b" l="l" r="r" t="t"/>
              <a:pathLst>
                <a:path extrusionOk="0" h="3288" w="70">
                  <a:moveTo>
                    <a:pt x="23" y="0"/>
                  </a:moveTo>
                  <a:cubicBezTo>
                    <a:pt x="12" y="0"/>
                    <a:pt x="0" y="0"/>
                    <a:pt x="0" y="12"/>
                  </a:cubicBezTo>
                  <a:lnTo>
                    <a:pt x="35" y="3276"/>
                  </a:lnTo>
                  <a:cubicBezTo>
                    <a:pt x="35" y="3276"/>
                    <a:pt x="35" y="3288"/>
                    <a:pt x="46" y="3288"/>
                  </a:cubicBezTo>
                  <a:cubicBezTo>
                    <a:pt x="58" y="3288"/>
                    <a:pt x="69" y="3276"/>
                    <a:pt x="69" y="3276"/>
                  </a:cubicBezTo>
                  <a:lnTo>
                    <a:pt x="35" y="12"/>
                  </a:lnTo>
                  <a:cubicBezTo>
                    <a:pt x="35" y="0"/>
                    <a:pt x="3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9" name="Google Shape;889;p45"/>
            <p:cNvSpPr/>
            <p:nvPr/>
          </p:nvSpPr>
          <p:spPr>
            <a:xfrm>
              <a:off x="4881494" y="2912352"/>
              <a:ext cx="116972" cy="232370"/>
            </a:xfrm>
            <a:custGeom>
              <a:rect b="b" l="l" r="r" t="t"/>
              <a:pathLst>
                <a:path extrusionOk="0" h="3689" w="1857">
                  <a:moveTo>
                    <a:pt x="104" y="46"/>
                  </a:moveTo>
                  <a:lnTo>
                    <a:pt x="1799" y="630"/>
                  </a:lnTo>
                  <a:lnTo>
                    <a:pt x="1822" y="3643"/>
                  </a:lnTo>
                  <a:lnTo>
                    <a:pt x="35" y="3173"/>
                  </a:lnTo>
                  <a:lnTo>
                    <a:pt x="104" y="46"/>
                  </a:lnTo>
                  <a:close/>
                  <a:moveTo>
                    <a:pt x="70" y="0"/>
                  </a:moveTo>
                  <a:lnTo>
                    <a:pt x="1" y="3196"/>
                  </a:lnTo>
                  <a:lnTo>
                    <a:pt x="1857" y="3689"/>
                  </a:lnTo>
                  <a:lnTo>
                    <a:pt x="1834" y="619"/>
                  </a:lnTo>
                  <a:lnTo>
                    <a:pt x="1834" y="607"/>
                  </a:lnTo>
                  <a:lnTo>
                    <a:pt x="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0" name="Google Shape;890;p45"/>
            <p:cNvSpPr/>
            <p:nvPr/>
          </p:nvSpPr>
          <p:spPr>
            <a:xfrm>
              <a:off x="4737181" y="2856793"/>
              <a:ext cx="124216" cy="251897"/>
            </a:xfrm>
            <a:custGeom>
              <a:rect b="b" l="l" r="r" t="t"/>
              <a:pathLst>
                <a:path extrusionOk="0" h="3999" w="1972">
                  <a:moveTo>
                    <a:pt x="24" y="0"/>
                  </a:moveTo>
                  <a:cubicBezTo>
                    <a:pt x="24" y="0"/>
                    <a:pt x="12" y="12"/>
                    <a:pt x="1" y="12"/>
                  </a:cubicBezTo>
                  <a:cubicBezTo>
                    <a:pt x="1" y="23"/>
                    <a:pt x="12" y="35"/>
                    <a:pt x="12" y="35"/>
                  </a:cubicBezTo>
                  <a:lnTo>
                    <a:pt x="1914" y="745"/>
                  </a:lnTo>
                  <a:lnTo>
                    <a:pt x="1937" y="3952"/>
                  </a:lnTo>
                  <a:lnTo>
                    <a:pt x="1937" y="3952"/>
                  </a:lnTo>
                  <a:lnTo>
                    <a:pt x="58" y="3483"/>
                  </a:lnTo>
                  <a:cubicBezTo>
                    <a:pt x="35" y="3483"/>
                    <a:pt x="24" y="3506"/>
                    <a:pt x="47" y="3517"/>
                  </a:cubicBezTo>
                  <a:lnTo>
                    <a:pt x="1948" y="3998"/>
                  </a:lnTo>
                  <a:lnTo>
                    <a:pt x="1971" y="3998"/>
                  </a:lnTo>
                  <a:lnTo>
                    <a:pt x="1948" y="733"/>
                  </a:lnTo>
                  <a:lnTo>
                    <a:pt x="1948" y="722"/>
                  </a:lnTo>
                  <a:lnTo>
                    <a:pt x="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1" name="Google Shape;891;p45"/>
            <p:cNvSpPr/>
            <p:nvPr/>
          </p:nvSpPr>
          <p:spPr>
            <a:xfrm>
              <a:off x="4981083" y="2946241"/>
              <a:ext cx="3653" cy="193442"/>
            </a:xfrm>
            <a:custGeom>
              <a:rect b="b" l="l" r="r" t="t"/>
              <a:pathLst>
                <a:path extrusionOk="0" h="3071" w="58">
                  <a:moveTo>
                    <a:pt x="24" y="1"/>
                  </a:moveTo>
                  <a:cubicBezTo>
                    <a:pt x="12" y="1"/>
                    <a:pt x="1" y="1"/>
                    <a:pt x="1" y="12"/>
                  </a:cubicBezTo>
                  <a:lnTo>
                    <a:pt x="24" y="3048"/>
                  </a:lnTo>
                  <a:cubicBezTo>
                    <a:pt x="24" y="3059"/>
                    <a:pt x="35" y="3071"/>
                    <a:pt x="46" y="3071"/>
                  </a:cubicBezTo>
                  <a:cubicBezTo>
                    <a:pt x="58" y="3071"/>
                    <a:pt x="58" y="3059"/>
                    <a:pt x="58" y="3048"/>
                  </a:cubicBezTo>
                  <a:lnTo>
                    <a:pt x="35" y="12"/>
                  </a:lnTo>
                  <a:cubicBezTo>
                    <a:pt x="35" y="1"/>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2" name="Google Shape;892;p45"/>
            <p:cNvSpPr/>
            <p:nvPr/>
          </p:nvSpPr>
          <p:spPr>
            <a:xfrm>
              <a:off x="4842565" y="2896478"/>
              <a:ext cx="4409" cy="207111"/>
            </a:xfrm>
            <a:custGeom>
              <a:rect b="b" l="l" r="r" t="t"/>
              <a:pathLst>
                <a:path extrusionOk="0" h="3288" w="70">
                  <a:moveTo>
                    <a:pt x="23" y="0"/>
                  </a:moveTo>
                  <a:cubicBezTo>
                    <a:pt x="12" y="0"/>
                    <a:pt x="0" y="12"/>
                    <a:pt x="0" y="23"/>
                  </a:cubicBezTo>
                  <a:lnTo>
                    <a:pt x="35" y="3276"/>
                  </a:lnTo>
                  <a:cubicBezTo>
                    <a:pt x="35" y="3288"/>
                    <a:pt x="35" y="3288"/>
                    <a:pt x="46" y="3288"/>
                  </a:cubicBezTo>
                  <a:cubicBezTo>
                    <a:pt x="58" y="3288"/>
                    <a:pt x="69" y="3288"/>
                    <a:pt x="69" y="3276"/>
                  </a:cubicBezTo>
                  <a:lnTo>
                    <a:pt x="35" y="23"/>
                  </a:lnTo>
                  <a:cubicBezTo>
                    <a:pt x="35" y="12"/>
                    <a:pt x="3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3" name="Google Shape;893;p45"/>
            <p:cNvSpPr/>
            <p:nvPr/>
          </p:nvSpPr>
          <p:spPr>
            <a:xfrm>
              <a:off x="5352290" y="2565081"/>
              <a:ext cx="64691" cy="202261"/>
            </a:xfrm>
            <a:custGeom>
              <a:rect b="b" l="l" r="r" t="t"/>
              <a:pathLst>
                <a:path extrusionOk="0" h="3211" w="1027">
                  <a:moveTo>
                    <a:pt x="23" y="0"/>
                  </a:moveTo>
                  <a:cubicBezTo>
                    <a:pt x="11" y="0"/>
                    <a:pt x="0" y="17"/>
                    <a:pt x="19" y="26"/>
                  </a:cubicBezTo>
                  <a:lnTo>
                    <a:pt x="992" y="691"/>
                  </a:lnTo>
                  <a:lnTo>
                    <a:pt x="992" y="3165"/>
                  </a:lnTo>
                  <a:lnTo>
                    <a:pt x="30" y="2638"/>
                  </a:lnTo>
                  <a:cubicBezTo>
                    <a:pt x="19" y="2638"/>
                    <a:pt x="7" y="2638"/>
                    <a:pt x="7" y="2650"/>
                  </a:cubicBezTo>
                  <a:cubicBezTo>
                    <a:pt x="7" y="2661"/>
                    <a:pt x="7" y="2672"/>
                    <a:pt x="19" y="2672"/>
                  </a:cubicBezTo>
                  <a:lnTo>
                    <a:pt x="1004" y="3199"/>
                  </a:lnTo>
                  <a:lnTo>
                    <a:pt x="1027" y="3211"/>
                  </a:lnTo>
                  <a:lnTo>
                    <a:pt x="1027" y="668"/>
                  </a:lnTo>
                  <a:lnTo>
                    <a:pt x="30" y="3"/>
                  </a:lnTo>
                  <a:cubicBezTo>
                    <a:pt x="28" y="1"/>
                    <a:pt x="2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4" name="Google Shape;894;p45"/>
            <p:cNvSpPr/>
            <p:nvPr/>
          </p:nvSpPr>
          <p:spPr>
            <a:xfrm>
              <a:off x="5453706" y="2627316"/>
              <a:ext cx="71494" cy="195584"/>
            </a:xfrm>
            <a:custGeom>
              <a:rect b="b" l="l" r="r" t="t"/>
              <a:pathLst>
                <a:path extrusionOk="0" h="3105" w="1135">
                  <a:moveTo>
                    <a:pt x="35" y="58"/>
                  </a:moveTo>
                  <a:lnTo>
                    <a:pt x="1101" y="676"/>
                  </a:lnTo>
                  <a:lnTo>
                    <a:pt x="1101" y="3059"/>
                  </a:lnTo>
                  <a:lnTo>
                    <a:pt x="35" y="2509"/>
                  </a:lnTo>
                  <a:lnTo>
                    <a:pt x="35" y="58"/>
                  </a:lnTo>
                  <a:close/>
                  <a:moveTo>
                    <a:pt x="1" y="1"/>
                  </a:moveTo>
                  <a:lnTo>
                    <a:pt x="1" y="2532"/>
                  </a:lnTo>
                  <a:lnTo>
                    <a:pt x="1135" y="3105"/>
                  </a:lnTo>
                  <a:lnTo>
                    <a:pt x="1135" y="66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5" name="Google Shape;895;p45"/>
            <p:cNvSpPr/>
            <p:nvPr/>
          </p:nvSpPr>
          <p:spPr>
            <a:xfrm>
              <a:off x="5510713" y="2661584"/>
              <a:ext cx="2268" cy="154829"/>
            </a:xfrm>
            <a:custGeom>
              <a:rect b="b" l="l" r="r" t="t"/>
              <a:pathLst>
                <a:path extrusionOk="0" h="2458" w="36">
                  <a:moveTo>
                    <a:pt x="18" y="1"/>
                  </a:moveTo>
                  <a:cubicBezTo>
                    <a:pt x="9" y="1"/>
                    <a:pt x="1" y="6"/>
                    <a:pt x="1" y="18"/>
                  </a:cubicBezTo>
                  <a:lnTo>
                    <a:pt x="1" y="2446"/>
                  </a:lnTo>
                  <a:cubicBezTo>
                    <a:pt x="1" y="2458"/>
                    <a:pt x="12" y="2458"/>
                    <a:pt x="24" y="2458"/>
                  </a:cubicBezTo>
                  <a:cubicBezTo>
                    <a:pt x="24" y="2458"/>
                    <a:pt x="35" y="2458"/>
                    <a:pt x="35" y="2446"/>
                  </a:cubicBezTo>
                  <a:lnTo>
                    <a:pt x="35" y="18"/>
                  </a:lnTo>
                  <a:cubicBezTo>
                    <a:pt x="35" y="6"/>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6" name="Google Shape;896;p45"/>
            <p:cNvSpPr/>
            <p:nvPr/>
          </p:nvSpPr>
          <p:spPr>
            <a:xfrm>
              <a:off x="5402494" y="2598089"/>
              <a:ext cx="2205" cy="161317"/>
            </a:xfrm>
            <a:custGeom>
              <a:rect b="b" l="l" r="r" t="t"/>
              <a:pathLst>
                <a:path extrusionOk="0" h="2561" w="35">
                  <a:moveTo>
                    <a:pt x="18" y="1"/>
                  </a:moveTo>
                  <a:cubicBezTo>
                    <a:pt x="9" y="1"/>
                    <a:pt x="1" y="6"/>
                    <a:pt x="1" y="18"/>
                  </a:cubicBezTo>
                  <a:lnTo>
                    <a:pt x="1" y="2549"/>
                  </a:lnTo>
                  <a:cubicBezTo>
                    <a:pt x="1" y="2561"/>
                    <a:pt x="1" y="2561"/>
                    <a:pt x="12" y="2561"/>
                  </a:cubicBezTo>
                  <a:cubicBezTo>
                    <a:pt x="23" y="2561"/>
                    <a:pt x="35" y="2561"/>
                    <a:pt x="35" y="2549"/>
                  </a:cubicBezTo>
                  <a:lnTo>
                    <a:pt x="35" y="18"/>
                  </a:lnTo>
                  <a:cubicBezTo>
                    <a:pt x="35" y="6"/>
                    <a:pt x="26"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7" name="Google Shape;897;p45"/>
            <p:cNvSpPr/>
            <p:nvPr/>
          </p:nvSpPr>
          <p:spPr>
            <a:xfrm>
              <a:off x="5352164" y="2801802"/>
              <a:ext cx="64817" cy="195017"/>
            </a:xfrm>
            <a:custGeom>
              <a:rect b="b" l="l" r="r" t="t"/>
              <a:pathLst>
                <a:path extrusionOk="0" h="3096" w="1029">
                  <a:moveTo>
                    <a:pt x="23" y="0"/>
                  </a:moveTo>
                  <a:cubicBezTo>
                    <a:pt x="7" y="0"/>
                    <a:pt x="1" y="26"/>
                    <a:pt x="21" y="26"/>
                  </a:cubicBezTo>
                  <a:lnTo>
                    <a:pt x="994" y="564"/>
                  </a:lnTo>
                  <a:lnTo>
                    <a:pt x="994" y="3038"/>
                  </a:lnTo>
                  <a:lnTo>
                    <a:pt x="32" y="2649"/>
                  </a:lnTo>
                  <a:cubicBezTo>
                    <a:pt x="29" y="2647"/>
                    <a:pt x="26" y="2646"/>
                    <a:pt x="23" y="2646"/>
                  </a:cubicBezTo>
                  <a:cubicBezTo>
                    <a:pt x="7" y="2646"/>
                    <a:pt x="1" y="2672"/>
                    <a:pt x="21" y="2672"/>
                  </a:cubicBezTo>
                  <a:lnTo>
                    <a:pt x="1029" y="3096"/>
                  </a:lnTo>
                  <a:lnTo>
                    <a:pt x="1029" y="553"/>
                  </a:lnTo>
                  <a:lnTo>
                    <a:pt x="32" y="3"/>
                  </a:lnTo>
                  <a:cubicBezTo>
                    <a:pt x="29" y="1"/>
                    <a:pt x="26"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8" name="Google Shape;898;p45"/>
            <p:cNvSpPr/>
            <p:nvPr/>
          </p:nvSpPr>
          <p:spPr>
            <a:xfrm>
              <a:off x="5453706" y="2852447"/>
              <a:ext cx="71494" cy="186198"/>
            </a:xfrm>
            <a:custGeom>
              <a:rect b="b" l="l" r="r" t="t"/>
              <a:pathLst>
                <a:path extrusionOk="0" h="2956" w="1135">
                  <a:moveTo>
                    <a:pt x="35" y="46"/>
                  </a:moveTo>
                  <a:lnTo>
                    <a:pt x="1101" y="539"/>
                  </a:lnTo>
                  <a:lnTo>
                    <a:pt x="1101" y="2910"/>
                  </a:lnTo>
                  <a:lnTo>
                    <a:pt x="35" y="2498"/>
                  </a:lnTo>
                  <a:lnTo>
                    <a:pt x="35" y="46"/>
                  </a:lnTo>
                  <a:close/>
                  <a:moveTo>
                    <a:pt x="1" y="1"/>
                  </a:moveTo>
                  <a:lnTo>
                    <a:pt x="1" y="2521"/>
                  </a:lnTo>
                  <a:lnTo>
                    <a:pt x="1135" y="2956"/>
                  </a:lnTo>
                  <a:lnTo>
                    <a:pt x="1135" y="51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9" name="Google Shape;899;p45"/>
            <p:cNvSpPr/>
            <p:nvPr/>
          </p:nvSpPr>
          <p:spPr>
            <a:xfrm>
              <a:off x="5510713" y="2878777"/>
              <a:ext cx="2268" cy="154829"/>
            </a:xfrm>
            <a:custGeom>
              <a:rect b="b" l="l" r="r" t="t"/>
              <a:pathLst>
                <a:path extrusionOk="0" h="2458" w="36">
                  <a:moveTo>
                    <a:pt x="18" y="1"/>
                  </a:moveTo>
                  <a:cubicBezTo>
                    <a:pt x="9" y="1"/>
                    <a:pt x="1" y="6"/>
                    <a:pt x="1" y="18"/>
                  </a:cubicBezTo>
                  <a:lnTo>
                    <a:pt x="1" y="2446"/>
                  </a:lnTo>
                  <a:cubicBezTo>
                    <a:pt x="1" y="2458"/>
                    <a:pt x="12" y="2458"/>
                    <a:pt x="24" y="2458"/>
                  </a:cubicBezTo>
                  <a:cubicBezTo>
                    <a:pt x="24" y="2458"/>
                    <a:pt x="35" y="2458"/>
                    <a:pt x="35" y="2446"/>
                  </a:cubicBezTo>
                  <a:lnTo>
                    <a:pt x="35" y="18"/>
                  </a:lnTo>
                  <a:cubicBezTo>
                    <a:pt x="35" y="6"/>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0" name="Google Shape;900;p45"/>
            <p:cNvSpPr/>
            <p:nvPr/>
          </p:nvSpPr>
          <p:spPr>
            <a:xfrm>
              <a:off x="5402494" y="2829014"/>
              <a:ext cx="2205" cy="161317"/>
            </a:xfrm>
            <a:custGeom>
              <a:rect b="b" l="l" r="r" t="t"/>
              <a:pathLst>
                <a:path extrusionOk="0" h="2561" w="35">
                  <a:moveTo>
                    <a:pt x="18" y="0"/>
                  </a:moveTo>
                  <a:cubicBezTo>
                    <a:pt x="9" y="0"/>
                    <a:pt x="1" y="6"/>
                    <a:pt x="1" y="17"/>
                  </a:cubicBezTo>
                  <a:lnTo>
                    <a:pt x="1" y="2549"/>
                  </a:lnTo>
                  <a:cubicBezTo>
                    <a:pt x="1" y="2549"/>
                    <a:pt x="1" y="2560"/>
                    <a:pt x="12" y="2560"/>
                  </a:cubicBezTo>
                  <a:cubicBezTo>
                    <a:pt x="23" y="2560"/>
                    <a:pt x="23" y="2549"/>
                    <a:pt x="35" y="2549"/>
                  </a:cubicBezTo>
                  <a:lnTo>
                    <a:pt x="35" y="17"/>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1" name="Google Shape;901;p45"/>
            <p:cNvSpPr/>
            <p:nvPr/>
          </p:nvSpPr>
          <p:spPr>
            <a:xfrm>
              <a:off x="5352731" y="3059940"/>
              <a:ext cx="64250" cy="185128"/>
            </a:xfrm>
            <a:custGeom>
              <a:rect b="b" l="l" r="r" t="t"/>
              <a:pathLst>
                <a:path extrusionOk="0" h="2939" w="1020">
                  <a:moveTo>
                    <a:pt x="13" y="1"/>
                  </a:moveTo>
                  <a:cubicBezTo>
                    <a:pt x="6" y="1"/>
                    <a:pt x="0" y="9"/>
                    <a:pt x="0" y="17"/>
                  </a:cubicBezTo>
                  <a:cubicBezTo>
                    <a:pt x="0" y="17"/>
                    <a:pt x="0" y="29"/>
                    <a:pt x="12" y="29"/>
                  </a:cubicBezTo>
                  <a:lnTo>
                    <a:pt x="985" y="418"/>
                  </a:lnTo>
                  <a:lnTo>
                    <a:pt x="985" y="2892"/>
                  </a:lnTo>
                  <a:lnTo>
                    <a:pt x="23" y="2652"/>
                  </a:lnTo>
                  <a:cubicBezTo>
                    <a:pt x="20" y="2648"/>
                    <a:pt x="16" y="2647"/>
                    <a:pt x="13" y="2647"/>
                  </a:cubicBezTo>
                  <a:cubicBezTo>
                    <a:pt x="6" y="2647"/>
                    <a:pt x="0" y="2655"/>
                    <a:pt x="0" y="2663"/>
                  </a:cubicBezTo>
                  <a:cubicBezTo>
                    <a:pt x="0" y="2663"/>
                    <a:pt x="0" y="2675"/>
                    <a:pt x="12" y="2675"/>
                  </a:cubicBezTo>
                  <a:lnTo>
                    <a:pt x="1020" y="2938"/>
                  </a:lnTo>
                  <a:lnTo>
                    <a:pt x="1020" y="395"/>
                  </a:lnTo>
                  <a:lnTo>
                    <a:pt x="23" y="6"/>
                  </a:lnTo>
                  <a:cubicBezTo>
                    <a:pt x="20" y="2"/>
                    <a:pt x="16"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2" name="Google Shape;902;p45"/>
            <p:cNvSpPr/>
            <p:nvPr/>
          </p:nvSpPr>
          <p:spPr>
            <a:xfrm>
              <a:off x="5453706" y="3094900"/>
              <a:ext cx="71494" cy="174671"/>
            </a:xfrm>
            <a:custGeom>
              <a:rect b="b" l="l" r="r" t="t"/>
              <a:pathLst>
                <a:path extrusionOk="0" h="2773" w="1135">
                  <a:moveTo>
                    <a:pt x="35" y="35"/>
                  </a:moveTo>
                  <a:lnTo>
                    <a:pt x="1101" y="356"/>
                  </a:lnTo>
                  <a:lnTo>
                    <a:pt x="1101" y="2738"/>
                  </a:lnTo>
                  <a:lnTo>
                    <a:pt x="35" y="2486"/>
                  </a:lnTo>
                  <a:lnTo>
                    <a:pt x="35" y="35"/>
                  </a:lnTo>
                  <a:close/>
                  <a:moveTo>
                    <a:pt x="1" y="0"/>
                  </a:moveTo>
                  <a:lnTo>
                    <a:pt x="1" y="2521"/>
                  </a:lnTo>
                  <a:lnTo>
                    <a:pt x="1135" y="2773"/>
                  </a:lnTo>
                  <a:lnTo>
                    <a:pt x="1135" y="33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3" name="Google Shape;903;p45"/>
            <p:cNvSpPr/>
            <p:nvPr/>
          </p:nvSpPr>
          <p:spPr>
            <a:xfrm>
              <a:off x="5510713" y="3111845"/>
              <a:ext cx="2268" cy="155585"/>
            </a:xfrm>
            <a:custGeom>
              <a:rect b="b" l="l" r="r" t="t"/>
              <a:pathLst>
                <a:path extrusionOk="0" h="2470" w="36">
                  <a:moveTo>
                    <a:pt x="18" y="1"/>
                  </a:moveTo>
                  <a:cubicBezTo>
                    <a:pt x="9" y="1"/>
                    <a:pt x="1" y="6"/>
                    <a:pt x="1" y="18"/>
                  </a:cubicBezTo>
                  <a:lnTo>
                    <a:pt x="1" y="2446"/>
                  </a:lnTo>
                  <a:cubicBezTo>
                    <a:pt x="1" y="2458"/>
                    <a:pt x="12" y="2469"/>
                    <a:pt x="24" y="2469"/>
                  </a:cubicBezTo>
                  <a:cubicBezTo>
                    <a:pt x="24" y="2469"/>
                    <a:pt x="35" y="2458"/>
                    <a:pt x="35" y="2446"/>
                  </a:cubicBezTo>
                  <a:lnTo>
                    <a:pt x="35" y="18"/>
                  </a:lnTo>
                  <a:cubicBezTo>
                    <a:pt x="35" y="6"/>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4" name="Google Shape;904;p45"/>
            <p:cNvSpPr/>
            <p:nvPr/>
          </p:nvSpPr>
          <p:spPr>
            <a:xfrm>
              <a:off x="5402494" y="3079404"/>
              <a:ext cx="1512" cy="161317"/>
            </a:xfrm>
            <a:custGeom>
              <a:rect b="b" l="l" r="r" t="t"/>
              <a:pathLst>
                <a:path extrusionOk="0" h="2561" w="24">
                  <a:moveTo>
                    <a:pt x="12" y="0"/>
                  </a:moveTo>
                  <a:cubicBezTo>
                    <a:pt x="6" y="0"/>
                    <a:pt x="1" y="6"/>
                    <a:pt x="1" y="17"/>
                  </a:cubicBezTo>
                  <a:lnTo>
                    <a:pt x="1" y="2549"/>
                  </a:lnTo>
                  <a:cubicBezTo>
                    <a:pt x="1" y="2549"/>
                    <a:pt x="1" y="2560"/>
                    <a:pt x="12" y="2560"/>
                  </a:cubicBezTo>
                  <a:cubicBezTo>
                    <a:pt x="23" y="2560"/>
                    <a:pt x="23" y="2549"/>
                    <a:pt x="23" y="2549"/>
                  </a:cubicBezTo>
                  <a:lnTo>
                    <a:pt x="23" y="17"/>
                  </a:lnTo>
                  <a:cubicBezTo>
                    <a:pt x="23" y="6"/>
                    <a:pt x="18"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5" name="Google Shape;905;p45"/>
            <p:cNvSpPr/>
            <p:nvPr/>
          </p:nvSpPr>
          <p:spPr>
            <a:xfrm>
              <a:off x="5352164" y="3293889"/>
              <a:ext cx="64817" cy="182797"/>
            </a:xfrm>
            <a:custGeom>
              <a:rect b="b" l="l" r="r" t="t"/>
              <a:pathLst>
                <a:path extrusionOk="0" h="2902" w="1029">
                  <a:moveTo>
                    <a:pt x="23" y="1"/>
                  </a:moveTo>
                  <a:cubicBezTo>
                    <a:pt x="7" y="1"/>
                    <a:pt x="1" y="26"/>
                    <a:pt x="21" y="26"/>
                  </a:cubicBezTo>
                  <a:lnTo>
                    <a:pt x="994" y="381"/>
                  </a:lnTo>
                  <a:lnTo>
                    <a:pt x="994" y="2855"/>
                  </a:lnTo>
                  <a:lnTo>
                    <a:pt x="32" y="2638"/>
                  </a:lnTo>
                  <a:cubicBezTo>
                    <a:pt x="21" y="2638"/>
                    <a:pt x="9" y="2649"/>
                    <a:pt x="9" y="2649"/>
                  </a:cubicBezTo>
                  <a:cubicBezTo>
                    <a:pt x="9" y="2661"/>
                    <a:pt x="9" y="2672"/>
                    <a:pt x="21" y="2672"/>
                  </a:cubicBezTo>
                  <a:lnTo>
                    <a:pt x="1029" y="2901"/>
                  </a:lnTo>
                  <a:lnTo>
                    <a:pt x="1029" y="358"/>
                  </a:lnTo>
                  <a:lnTo>
                    <a:pt x="32" y="3"/>
                  </a:lnTo>
                  <a:cubicBezTo>
                    <a:pt x="29" y="1"/>
                    <a:pt x="26"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6" name="Google Shape;906;p45"/>
            <p:cNvSpPr/>
            <p:nvPr/>
          </p:nvSpPr>
          <p:spPr>
            <a:xfrm>
              <a:off x="5453706" y="3325070"/>
              <a:ext cx="71494" cy="172530"/>
            </a:xfrm>
            <a:custGeom>
              <a:rect b="b" l="l" r="r" t="t"/>
              <a:pathLst>
                <a:path extrusionOk="0" h="2739" w="1135">
                  <a:moveTo>
                    <a:pt x="35" y="46"/>
                  </a:moveTo>
                  <a:lnTo>
                    <a:pt x="1101" y="321"/>
                  </a:lnTo>
                  <a:lnTo>
                    <a:pt x="1101" y="2693"/>
                  </a:lnTo>
                  <a:lnTo>
                    <a:pt x="35" y="2498"/>
                  </a:lnTo>
                  <a:lnTo>
                    <a:pt x="35" y="46"/>
                  </a:lnTo>
                  <a:close/>
                  <a:moveTo>
                    <a:pt x="1" y="1"/>
                  </a:moveTo>
                  <a:lnTo>
                    <a:pt x="1" y="2521"/>
                  </a:lnTo>
                  <a:lnTo>
                    <a:pt x="1112" y="2738"/>
                  </a:lnTo>
                  <a:lnTo>
                    <a:pt x="1135" y="2738"/>
                  </a:lnTo>
                  <a:lnTo>
                    <a:pt x="1135" y="299"/>
                  </a:lnTo>
                  <a:lnTo>
                    <a:pt x="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7" name="Google Shape;907;p45"/>
            <p:cNvSpPr/>
            <p:nvPr/>
          </p:nvSpPr>
          <p:spPr>
            <a:xfrm>
              <a:off x="5510713" y="3340566"/>
              <a:ext cx="2268" cy="154892"/>
            </a:xfrm>
            <a:custGeom>
              <a:rect b="b" l="l" r="r" t="t"/>
              <a:pathLst>
                <a:path extrusionOk="0" h="2459" w="36">
                  <a:moveTo>
                    <a:pt x="18" y="1"/>
                  </a:moveTo>
                  <a:cubicBezTo>
                    <a:pt x="9" y="1"/>
                    <a:pt x="1" y="7"/>
                    <a:pt x="1" y="18"/>
                  </a:cubicBezTo>
                  <a:lnTo>
                    <a:pt x="1" y="2447"/>
                  </a:lnTo>
                  <a:cubicBezTo>
                    <a:pt x="1" y="2447"/>
                    <a:pt x="12" y="2458"/>
                    <a:pt x="24" y="2458"/>
                  </a:cubicBezTo>
                  <a:cubicBezTo>
                    <a:pt x="24" y="2458"/>
                    <a:pt x="35" y="2447"/>
                    <a:pt x="35" y="2447"/>
                  </a:cubicBezTo>
                  <a:lnTo>
                    <a:pt x="35" y="18"/>
                  </a:lnTo>
                  <a:cubicBezTo>
                    <a:pt x="35" y="7"/>
                    <a:pt x="27"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8" name="Google Shape;908;p45"/>
            <p:cNvSpPr/>
            <p:nvPr/>
          </p:nvSpPr>
          <p:spPr>
            <a:xfrm>
              <a:off x="5402494" y="3311023"/>
              <a:ext cx="1512" cy="162010"/>
            </a:xfrm>
            <a:custGeom>
              <a:rect b="b" l="l" r="r" t="t"/>
              <a:pathLst>
                <a:path extrusionOk="0" h="2572" w="24">
                  <a:moveTo>
                    <a:pt x="12" y="0"/>
                  </a:moveTo>
                  <a:cubicBezTo>
                    <a:pt x="6" y="0"/>
                    <a:pt x="1" y="6"/>
                    <a:pt x="1" y="17"/>
                  </a:cubicBezTo>
                  <a:lnTo>
                    <a:pt x="1" y="2549"/>
                  </a:lnTo>
                  <a:cubicBezTo>
                    <a:pt x="1" y="2561"/>
                    <a:pt x="1" y="2572"/>
                    <a:pt x="12" y="2572"/>
                  </a:cubicBezTo>
                  <a:cubicBezTo>
                    <a:pt x="23" y="2572"/>
                    <a:pt x="23" y="2561"/>
                    <a:pt x="23" y="2549"/>
                  </a:cubicBezTo>
                  <a:lnTo>
                    <a:pt x="23" y="17"/>
                  </a:lnTo>
                  <a:cubicBezTo>
                    <a:pt x="23" y="6"/>
                    <a:pt x="18"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9" name="Google Shape;909;p45"/>
            <p:cNvSpPr/>
            <p:nvPr/>
          </p:nvSpPr>
          <p:spPr>
            <a:xfrm>
              <a:off x="5595184" y="2721677"/>
              <a:ext cx="43337" cy="170514"/>
            </a:xfrm>
            <a:custGeom>
              <a:rect b="b" l="l" r="r" t="t"/>
              <a:pathLst>
                <a:path extrusionOk="0" h="2707" w="688">
                  <a:moveTo>
                    <a:pt x="26" y="1"/>
                  </a:moveTo>
                  <a:cubicBezTo>
                    <a:pt x="9" y="1"/>
                    <a:pt x="2" y="28"/>
                    <a:pt x="12" y="38"/>
                  </a:cubicBezTo>
                  <a:lnTo>
                    <a:pt x="653" y="461"/>
                  </a:lnTo>
                  <a:lnTo>
                    <a:pt x="653" y="2649"/>
                  </a:lnTo>
                  <a:lnTo>
                    <a:pt x="34" y="2329"/>
                  </a:lnTo>
                  <a:cubicBezTo>
                    <a:pt x="12" y="2329"/>
                    <a:pt x="0" y="2351"/>
                    <a:pt x="23" y="2363"/>
                  </a:cubicBezTo>
                  <a:lnTo>
                    <a:pt x="687" y="2707"/>
                  </a:lnTo>
                  <a:lnTo>
                    <a:pt x="687" y="438"/>
                  </a:lnTo>
                  <a:lnTo>
                    <a:pt x="34" y="3"/>
                  </a:lnTo>
                  <a:cubicBezTo>
                    <a:pt x="31" y="2"/>
                    <a:pt x="28" y="1"/>
                    <a:pt x="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10" name="Google Shape;910;p45"/>
            <p:cNvSpPr/>
            <p:nvPr/>
          </p:nvSpPr>
          <p:spPr>
            <a:xfrm>
              <a:off x="5661514" y="2761551"/>
              <a:ext cx="47683" cy="167427"/>
            </a:xfrm>
            <a:custGeom>
              <a:rect b="b" l="l" r="r" t="t"/>
              <a:pathLst>
                <a:path extrusionOk="0" h="2658" w="757">
                  <a:moveTo>
                    <a:pt x="35" y="57"/>
                  </a:moveTo>
                  <a:lnTo>
                    <a:pt x="723" y="470"/>
                  </a:lnTo>
                  <a:lnTo>
                    <a:pt x="723" y="2601"/>
                  </a:lnTo>
                  <a:lnTo>
                    <a:pt x="35" y="2245"/>
                  </a:lnTo>
                  <a:lnTo>
                    <a:pt x="35" y="57"/>
                  </a:lnTo>
                  <a:close/>
                  <a:moveTo>
                    <a:pt x="1" y="0"/>
                  </a:moveTo>
                  <a:lnTo>
                    <a:pt x="1" y="2268"/>
                  </a:lnTo>
                  <a:lnTo>
                    <a:pt x="757" y="2658"/>
                  </a:lnTo>
                  <a:lnTo>
                    <a:pt x="757" y="44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11" name="Google Shape;911;p45"/>
            <p:cNvSpPr/>
            <p:nvPr/>
          </p:nvSpPr>
          <p:spPr>
            <a:xfrm>
              <a:off x="5699056" y="2784291"/>
              <a:ext cx="2205" cy="139649"/>
            </a:xfrm>
            <a:custGeom>
              <a:rect b="b" l="l" r="r" t="t"/>
              <a:pathLst>
                <a:path extrusionOk="0" h="2217" w="35">
                  <a:moveTo>
                    <a:pt x="18" y="0"/>
                  </a:moveTo>
                  <a:cubicBezTo>
                    <a:pt x="9" y="0"/>
                    <a:pt x="1" y="6"/>
                    <a:pt x="1" y="17"/>
                  </a:cubicBezTo>
                  <a:lnTo>
                    <a:pt x="1" y="2205"/>
                  </a:lnTo>
                  <a:cubicBezTo>
                    <a:pt x="1" y="2217"/>
                    <a:pt x="12" y="2217"/>
                    <a:pt x="24" y="2217"/>
                  </a:cubicBezTo>
                  <a:cubicBezTo>
                    <a:pt x="24" y="2217"/>
                    <a:pt x="35" y="2217"/>
                    <a:pt x="35" y="2205"/>
                  </a:cubicBezTo>
                  <a:lnTo>
                    <a:pt x="35" y="17"/>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12" name="Google Shape;912;p45"/>
            <p:cNvSpPr/>
            <p:nvPr/>
          </p:nvSpPr>
          <p:spPr>
            <a:xfrm>
              <a:off x="5628317" y="2743157"/>
              <a:ext cx="2268" cy="143239"/>
            </a:xfrm>
            <a:custGeom>
              <a:rect b="b" l="l" r="r" t="t"/>
              <a:pathLst>
                <a:path extrusionOk="0" h="2274" w="36">
                  <a:moveTo>
                    <a:pt x="18" y="0"/>
                  </a:moveTo>
                  <a:cubicBezTo>
                    <a:pt x="10" y="0"/>
                    <a:pt x="1" y="6"/>
                    <a:pt x="1" y="17"/>
                  </a:cubicBezTo>
                  <a:lnTo>
                    <a:pt x="1" y="2262"/>
                  </a:lnTo>
                  <a:cubicBezTo>
                    <a:pt x="1" y="2274"/>
                    <a:pt x="1" y="2274"/>
                    <a:pt x="12" y="2274"/>
                  </a:cubicBezTo>
                  <a:cubicBezTo>
                    <a:pt x="24" y="2274"/>
                    <a:pt x="35" y="2274"/>
                    <a:pt x="35" y="2262"/>
                  </a:cubicBezTo>
                  <a:lnTo>
                    <a:pt x="35" y="17"/>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13" name="Google Shape;913;p45"/>
            <p:cNvSpPr/>
            <p:nvPr/>
          </p:nvSpPr>
          <p:spPr>
            <a:xfrm>
              <a:off x="5595373" y="2930241"/>
              <a:ext cx="43148" cy="165412"/>
            </a:xfrm>
            <a:custGeom>
              <a:rect b="b" l="l" r="r" t="t"/>
              <a:pathLst>
                <a:path extrusionOk="0" h="2626" w="685">
                  <a:moveTo>
                    <a:pt x="23" y="0"/>
                  </a:moveTo>
                  <a:cubicBezTo>
                    <a:pt x="6" y="0"/>
                    <a:pt x="0" y="27"/>
                    <a:pt x="20" y="37"/>
                  </a:cubicBezTo>
                  <a:lnTo>
                    <a:pt x="650" y="381"/>
                  </a:lnTo>
                  <a:lnTo>
                    <a:pt x="650" y="2580"/>
                  </a:lnTo>
                  <a:lnTo>
                    <a:pt x="31" y="2340"/>
                  </a:lnTo>
                  <a:cubicBezTo>
                    <a:pt x="28" y="2338"/>
                    <a:pt x="25" y="2337"/>
                    <a:pt x="22" y="2337"/>
                  </a:cubicBezTo>
                  <a:cubicBezTo>
                    <a:pt x="6" y="2337"/>
                    <a:pt x="0" y="2362"/>
                    <a:pt x="20" y="2362"/>
                  </a:cubicBezTo>
                  <a:lnTo>
                    <a:pt x="684" y="2626"/>
                  </a:lnTo>
                  <a:lnTo>
                    <a:pt x="684" y="358"/>
                  </a:lnTo>
                  <a:lnTo>
                    <a:pt x="31" y="3"/>
                  </a:lnTo>
                  <a:cubicBezTo>
                    <a:pt x="28" y="1"/>
                    <a:pt x="2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14" name="Google Shape;914;p45"/>
            <p:cNvSpPr/>
            <p:nvPr/>
          </p:nvSpPr>
          <p:spPr>
            <a:xfrm>
              <a:off x="5661514" y="2962115"/>
              <a:ext cx="47683" cy="160247"/>
            </a:xfrm>
            <a:custGeom>
              <a:rect b="b" l="l" r="r" t="t"/>
              <a:pathLst>
                <a:path extrusionOk="0" h="2544" w="757">
                  <a:moveTo>
                    <a:pt x="35" y="58"/>
                  </a:moveTo>
                  <a:lnTo>
                    <a:pt x="723" y="367"/>
                  </a:lnTo>
                  <a:lnTo>
                    <a:pt x="723" y="2498"/>
                  </a:lnTo>
                  <a:lnTo>
                    <a:pt x="35" y="2234"/>
                  </a:lnTo>
                  <a:lnTo>
                    <a:pt x="35" y="58"/>
                  </a:lnTo>
                  <a:close/>
                  <a:moveTo>
                    <a:pt x="1" y="1"/>
                  </a:moveTo>
                  <a:lnTo>
                    <a:pt x="1" y="2257"/>
                  </a:lnTo>
                  <a:lnTo>
                    <a:pt x="757" y="2544"/>
                  </a:lnTo>
                  <a:lnTo>
                    <a:pt x="757" y="34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15" name="Google Shape;915;p45"/>
            <p:cNvSpPr/>
            <p:nvPr/>
          </p:nvSpPr>
          <p:spPr>
            <a:xfrm>
              <a:off x="5699056" y="2979815"/>
              <a:ext cx="2205" cy="139649"/>
            </a:xfrm>
            <a:custGeom>
              <a:rect b="b" l="l" r="r" t="t"/>
              <a:pathLst>
                <a:path extrusionOk="0" h="2217" w="35">
                  <a:moveTo>
                    <a:pt x="18" y="0"/>
                  </a:moveTo>
                  <a:cubicBezTo>
                    <a:pt x="9" y="0"/>
                    <a:pt x="1" y="6"/>
                    <a:pt x="1" y="18"/>
                  </a:cubicBezTo>
                  <a:lnTo>
                    <a:pt x="1" y="2194"/>
                  </a:lnTo>
                  <a:cubicBezTo>
                    <a:pt x="1" y="2206"/>
                    <a:pt x="12" y="2217"/>
                    <a:pt x="24" y="2217"/>
                  </a:cubicBezTo>
                  <a:cubicBezTo>
                    <a:pt x="24" y="2217"/>
                    <a:pt x="35" y="2206"/>
                    <a:pt x="35" y="2194"/>
                  </a:cubicBezTo>
                  <a:lnTo>
                    <a:pt x="35" y="18"/>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16" name="Google Shape;916;p45"/>
            <p:cNvSpPr/>
            <p:nvPr/>
          </p:nvSpPr>
          <p:spPr>
            <a:xfrm>
              <a:off x="5628317" y="2948068"/>
              <a:ext cx="2268" cy="143302"/>
            </a:xfrm>
            <a:custGeom>
              <a:rect b="b" l="l" r="r" t="t"/>
              <a:pathLst>
                <a:path extrusionOk="0" h="2275" w="36">
                  <a:moveTo>
                    <a:pt x="18" y="0"/>
                  </a:moveTo>
                  <a:cubicBezTo>
                    <a:pt x="10" y="0"/>
                    <a:pt x="1" y="6"/>
                    <a:pt x="1" y="18"/>
                  </a:cubicBezTo>
                  <a:lnTo>
                    <a:pt x="1" y="2251"/>
                  </a:lnTo>
                  <a:cubicBezTo>
                    <a:pt x="1" y="2263"/>
                    <a:pt x="1" y="2274"/>
                    <a:pt x="12" y="2274"/>
                  </a:cubicBezTo>
                  <a:cubicBezTo>
                    <a:pt x="24" y="2274"/>
                    <a:pt x="35" y="2263"/>
                    <a:pt x="35" y="2251"/>
                  </a:cubicBezTo>
                  <a:lnTo>
                    <a:pt x="35" y="18"/>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17" name="Google Shape;917;p45"/>
            <p:cNvSpPr/>
            <p:nvPr/>
          </p:nvSpPr>
          <p:spPr>
            <a:xfrm>
              <a:off x="5595184" y="3157702"/>
              <a:ext cx="43337" cy="158042"/>
            </a:xfrm>
            <a:custGeom>
              <a:rect b="b" l="l" r="r" t="t"/>
              <a:pathLst>
                <a:path extrusionOk="0" h="2509" w="688">
                  <a:moveTo>
                    <a:pt x="34" y="0"/>
                  </a:moveTo>
                  <a:cubicBezTo>
                    <a:pt x="12" y="0"/>
                    <a:pt x="0" y="23"/>
                    <a:pt x="23" y="34"/>
                  </a:cubicBezTo>
                  <a:lnTo>
                    <a:pt x="653" y="275"/>
                  </a:lnTo>
                  <a:lnTo>
                    <a:pt x="653" y="2463"/>
                  </a:lnTo>
                  <a:lnTo>
                    <a:pt x="34" y="2325"/>
                  </a:lnTo>
                  <a:cubicBezTo>
                    <a:pt x="23" y="2325"/>
                    <a:pt x="12" y="2337"/>
                    <a:pt x="12" y="2348"/>
                  </a:cubicBezTo>
                  <a:cubicBezTo>
                    <a:pt x="12" y="2348"/>
                    <a:pt x="12" y="2360"/>
                    <a:pt x="23" y="2360"/>
                  </a:cubicBezTo>
                  <a:lnTo>
                    <a:pt x="687" y="2509"/>
                  </a:lnTo>
                  <a:lnTo>
                    <a:pt x="687" y="252"/>
                  </a:lnTo>
                  <a:lnTo>
                    <a:pt x="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18" name="Google Shape;918;p45"/>
            <p:cNvSpPr/>
            <p:nvPr/>
          </p:nvSpPr>
          <p:spPr>
            <a:xfrm>
              <a:off x="5661514" y="3178615"/>
              <a:ext cx="47683" cy="151554"/>
            </a:xfrm>
            <a:custGeom>
              <a:rect b="b" l="l" r="r" t="t"/>
              <a:pathLst>
                <a:path extrusionOk="0" h="2406" w="757">
                  <a:moveTo>
                    <a:pt x="35" y="46"/>
                  </a:moveTo>
                  <a:lnTo>
                    <a:pt x="723" y="229"/>
                  </a:lnTo>
                  <a:lnTo>
                    <a:pt x="723" y="2371"/>
                  </a:lnTo>
                  <a:lnTo>
                    <a:pt x="35" y="2223"/>
                  </a:lnTo>
                  <a:lnTo>
                    <a:pt x="35" y="46"/>
                  </a:lnTo>
                  <a:close/>
                  <a:moveTo>
                    <a:pt x="1" y="0"/>
                  </a:moveTo>
                  <a:lnTo>
                    <a:pt x="1" y="2257"/>
                  </a:lnTo>
                  <a:lnTo>
                    <a:pt x="734" y="2406"/>
                  </a:lnTo>
                  <a:lnTo>
                    <a:pt x="757" y="2406"/>
                  </a:lnTo>
                  <a:lnTo>
                    <a:pt x="757" y="206"/>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19" name="Google Shape;919;p45"/>
            <p:cNvSpPr/>
            <p:nvPr/>
          </p:nvSpPr>
          <p:spPr>
            <a:xfrm>
              <a:off x="5699056" y="3189072"/>
              <a:ext cx="2205" cy="139649"/>
            </a:xfrm>
            <a:custGeom>
              <a:rect b="b" l="l" r="r" t="t"/>
              <a:pathLst>
                <a:path extrusionOk="0" h="2217" w="35">
                  <a:moveTo>
                    <a:pt x="18" y="0"/>
                  </a:moveTo>
                  <a:cubicBezTo>
                    <a:pt x="9" y="0"/>
                    <a:pt x="1" y="6"/>
                    <a:pt x="1" y="18"/>
                  </a:cubicBezTo>
                  <a:lnTo>
                    <a:pt x="1" y="2205"/>
                  </a:lnTo>
                  <a:cubicBezTo>
                    <a:pt x="1" y="2205"/>
                    <a:pt x="12" y="2217"/>
                    <a:pt x="12" y="2217"/>
                  </a:cubicBezTo>
                  <a:cubicBezTo>
                    <a:pt x="24" y="2217"/>
                    <a:pt x="35" y="2205"/>
                    <a:pt x="35" y="2205"/>
                  </a:cubicBezTo>
                  <a:lnTo>
                    <a:pt x="35" y="18"/>
                  </a:lnTo>
                  <a:cubicBezTo>
                    <a:pt x="35" y="6"/>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0" name="Google Shape;920;p45"/>
            <p:cNvSpPr/>
            <p:nvPr/>
          </p:nvSpPr>
          <p:spPr>
            <a:xfrm>
              <a:off x="5628317" y="3169608"/>
              <a:ext cx="2268" cy="143995"/>
            </a:xfrm>
            <a:custGeom>
              <a:rect b="b" l="l" r="r" t="t"/>
              <a:pathLst>
                <a:path extrusionOk="0" h="2286" w="36">
                  <a:moveTo>
                    <a:pt x="18" y="0"/>
                  </a:moveTo>
                  <a:cubicBezTo>
                    <a:pt x="10" y="0"/>
                    <a:pt x="1" y="6"/>
                    <a:pt x="1" y="17"/>
                  </a:cubicBezTo>
                  <a:lnTo>
                    <a:pt x="1" y="2262"/>
                  </a:lnTo>
                  <a:cubicBezTo>
                    <a:pt x="1" y="2274"/>
                    <a:pt x="1" y="2285"/>
                    <a:pt x="12" y="2285"/>
                  </a:cubicBezTo>
                  <a:cubicBezTo>
                    <a:pt x="24" y="2285"/>
                    <a:pt x="35" y="2274"/>
                    <a:pt x="35" y="2262"/>
                  </a:cubicBezTo>
                  <a:lnTo>
                    <a:pt x="35" y="17"/>
                  </a:lnTo>
                  <a:cubicBezTo>
                    <a:pt x="35"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1" name="Google Shape;921;p45"/>
            <p:cNvSpPr/>
            <p:nvPr/>
          </p:nvSpPr>
          <p:spPr>
            <a:xfrm>
              <a:off x="5595184" y="3363306"/>
              <a:ext cx="43337" cy="158105"/>
            </a:xfrm>
            <a:custGeom>
              <a:rect b="b" l="l" r="r" t="t"/>
              <a:pathLst>
                <a:path extrusionOk="0" h="2510" w="688">
                  <a:moveTo>
                    <a:pt x="34" y="1"/>
                  </a:moveTo>
                  <a:cubicBezTo>
                    <a:pt x="12" y="1"/>
                    <a:pt x="0" y="24"/>
                    <a:pt x="23" y="35"/>
                  </a:cubicBezTo>
                  <a:lnTo>
                    <a:pt x="653" y="276"/>
                  </a:lnTo>
                  <a:lnTo>
                    <a:pt x="653" y="2475"/>
                  </a:lnTo>
                  <a:lnTo>
                    <a:pt x="34" y="2338"/>
                  </a:lnTo>
                  <a:cubicBezTo>
                    <a:pt x="31" y="2334"/>
                    <a:pt x="28" y="2333"/>
                    <a:pt x="25" y="2333"/>
                  </a:cubicBezTo>
                  <a:cubicBezTo>
                    <a:pt x="17" y="2333"/>
                    <a:pt x="12" y="2341"/>
                    <a:pt x="12" y="2349"/>
                  </a:cubicBezTo>
                  <a:cubicBezTo>
                    <a:pt x="12" y="2361"/>
                    <a:pt x="12" y="2361"/>
                    <a:pt x="23" y="2361"/>
                  </a:cubicBezTo>
                  <a:lnTo>
                    <a:pt x="687" y="2509"/>
                  </a:lnTo>
                  <a:lnTo>
                    <a:pt x="687" y="25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2" name="Google Shape;922;p45"/>
            <p:cNvSpPr/>
            <p:nvPr/>
          </p:nvSpPr>
          <p:spPr>
            <a:xfrm>
              <a:off x="5661514" y="3384282"/>
              <a:ext cx="47683" cy="150861"/>
            </a:xfrm>
            <a:custGeom>
              <a:rect b="b" l="l" r="r" t="t"/>
              <a:pathLst>
                <a:path extrusionOk="0" h="2395" w="757">
                  <a:moveTo>
                    <a:pt x="35" y="46"/>
                  </a:moveTo>
                  <a:lnTo>
                    <a:pt x="723" y="229"/>
                  </a:lnTo>
                  <a:lnTo>
                    <a:pt x="723" y="2360"/>
                  </a:lnTo>
                  <a:lnTo>
                    <a:pt x="35" y="2222"/>
                  </a:lnTo>
                  <a:lnTo>
                    <a:pt x="35" y="46"/>
                  </a:lnTo>
                  <a:close/>
                  <a:moveTo>
                    <a:pt x="1" y="0"/>
                  </a:moveTo>
                  <a:lnTo>
                    <a:pt x="1" y="2257"/>
                  </a:lnTo>
                  <a:lnTo>
                    <a:pt x="757" y="2394"/>
                  </a:lnTo>
                  <a:lnTo>
                    <a:pt x="757" y="19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3" name="Google Shape;923;p45"/>
            <p:cNvSpPr/>
            <p:nvPr/>
          </p:nvSpPr>
          <p:spPr>
            <a:xfrm>
              <a:off x="5699056" y="3394549"/>
              <a:ext cx="2205" cy="139145"/>
            </a:xfrm>
            <a:custGeom>
              <a:rect b="b" l="l" r="r" t="t"/>
              <a:pathLst>
                <a:path extrusionOk="0" h="2209" w="35">
                  <a:moveTo>
                    <a:pt x="18" y="0"/>
                  </a:moveTo>
                  <a:cubicBezTo>
                    <a:pt x="9" y="0"/>
                    <a:pt x="1" y="3"/>
                    <a:pt x="1" y="9"/>
                  </a:cubicBezTo>
                  <a:lnTo>
                    <a:pt x="1" y="2197"/>
                  </a:lnTo>
                  <a:cubicBezTo>
                    <a:pt x="1" y="2208"/>
                    <a:pt x="12" y="2208"/>
                    <a:pt x="12" y="2208"/>
                  </a:cubicBezTo>
                  <a:cubicBezTo>
                    <a:pt x="24" y="2208"/>
                    <a:pt x="35" y="2208"/>
                    <a:pt x="35" y="2197"/>
                  </a:cubicBezTo>
                  <a:lnTo>
                    <a:pt x="35" y="9"/>
                  </a:lnTo>
                  <a:cubicBezTo>
                    <a:pt x="35" y="3"/>
                    <a:pt x="2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4" name="Google Shape;924;p45"/>
            <p:cNvSpPr/>
            <p:nvPr/>
          </p:nvSpPr>
          <p:spPr>
            <a:xfrm>
              <a:off x="5628317" y="3375778"/>
              <a:ext cx="2268" cy="143491"/>
            </a:xfrm>
            <a:custGeom>
              <a:rect b="b" l="l" r="r" t="t"/>
              <a:pathLst>
                <a:path extrusionOk="0" h="2278" w="36">
                  <a:moveTo>
                    <a:pt x="18" y="0"/>
                  </a:moveTo>
                  <a:cubicBezTo>
                    <a:pt x="10" y="0"/>
                    <a:pt x="1" y="3"/>
                    <a:pt x="1" y="9"/>
                  </a:cubicBezTo>
                  <a:lnTo>
                    <a:pt x="1" y="2254"/>
                  </a:lnTo>
                  <a:cubicBezTo>
                    <a:pt x="1" y="2266"/>
                    <a:pt x="1" y="2277"/>
                    <a:pt x="12" y="2277"/>
                  </a:cubicBezTo>
                  <a:cubicBezTo>
                    <a:pt x="24" y="2277"/>
                    <a:pt x="24" y="2266"/>
                    <a:pt x="35" y="2254"/>
                  </a:cubicBezTo>
                  <a:lnTo>
                    <a:pt x="35" y="9"/>
                  </a:lnTo>
                  <a:cubicBezTo>
                    <a:pt x="35" y="3"/>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5" name="Google Shape;925;p45"/>
            <p:cNvSpPr/>
            <p:nvPr/>
          </p:nvSpPr>
          <p:spPr>
            <a:xfrm>
              <a:off x="5770677" y="2805393"/>
              <a:ext cx="61226" cy="174860"/>
            </a:xfrm>
            <a:custGeom>
              <a:rect b="b" l="l" r="r" t="t"/>
              <a:pathLst>
                <a:path extrusionOk="0" h="2776" w="972">
                  <a:moveTo>
                    <a:pt x="34" y="1"/>
                  </a:moveTo>
                  <a:cubicBezTo>
                    <a:pt x="15" y="1"/>
                    <a:pt x="1" y="27"/>
                    <a:pt x="21" y="37"/>
                  </a:cubicBezTo>
                  <a:lnTo>
                    <a:pt x="937" y="702"/>
                  </a:lnTo>
                  <a:lnTo>
                    <a:pt x="937" y="2718"/>
                  </a:lnTo>
                  <a:lnTo>
                    <a:pt x="32" y="2179"/>
                  </a:lnTo>
                  <a:cubicBezTo>
                    <a:pt x="32" y="2179"/>
                    <a:pt x="21" y="2179"/>
                    <a:pt x="9" y="2191"/>
                  </a:cubicBezTo>
                  <a:cubicBezTo>
                    <a:pt x="9" y="2202"/>
                    <a:pt x="9" y="2214"/>
                    <a:pt x="21" y="2214"/>
                  </a:cubicBezTo>
                  <a:lnTo>
                    <a:pt x="971" y="2775"/>
                  </a:lnTo>
                  <a:lnTo>
                    <a:pt x="971" y="690"/>
                  </a:lnTo>
                  <a:lnTo>
                    <a:pt x="43" y="3"/>
                  </a:lnTo>
                  <a:cubicBezTo>
                    <a:pt x="40" y="1"/>
                    <a:pt x="37" y="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6" name="Google Shape;926;p45"/>
            <p:cNvSpPr/>
            <p:nvPr/>
          </p:nvSpPr>
          <p:spPr>
            <a:xfrm>
              <a:off x="5866487" y="2870463"/>
              <a:ext cx="66454" cy="165349"/>
            </a:xfrm>
            <a:custGeom>
              <a:rect b="b" l="l" r="r" t="t"/>
              <a:pathLst>
                <a:path extrusionOk="0" h="2625" w="1055">
                  <a:moveTo>
                    <a:pt x="35" y="58"/>
                  </a:moveTo>
                  <a:lnTo>
                    <a:pt x="1031" y="677"/>
                  </a:lnTo>
                  <a:lnTo>
                    <a:pt x="1031" y="2567"/>
                  </a:lnTo>
                  <a:lnTo>
                    <a:pt x="35" y="2028"/>
                  </a:lnTo>
                  <a:lnTo>
                    <a:pt x="35" y="58"/>
                  </a:lnTo>
                  <a:close/>
                  <a:moveTo>
                    <a:pt x="0" y="1"/>
                  </a:moveTo>
                  <a:lnTo>
                    <a:pt x="0" y="2051"/>
                  </a:lnTo>
                  <a:lnTo>
                    <a:pt x="1054" y="2624"/>
                  </a:lnTo>
                  <a:lnTo>
                    <a:pt x="1054" y="665"/>
                  </a:lnTo>
                  <a:lnTo>
                    <a:pt x="23" y="1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7" name="Google Shape;927;p45"/>
            <p:cNvSpPr/>
            <p:nvPr/>
          </p:nvSpPr>
          <p:spPr>
            <a:xfrm>
              <a:off x="5919840" y="2904793"/>
              <a:ext cx="2268" cy="124531"/>
            </a:xfrm>
            <a:custGeom>
              <a:rect b="b" l="l" r="r" t="t"/>
              <a:pathLst>
                <a:path extrusionOk="0" h="1977" w="36">
                  <a:moveTo>
                    <a:pt x="14" y="0"/>
                  </a:moveTo>
                  <a:cubicBezTo>
                    <a:pt x="7" y="0"/>
                    <a:pt x="1" y="6"/>
                    <a:pt x="1" y="17"/>
                  </a:cubicBezTo>
                  <a:lnTo>
                    <a:pt x="1" y="1965"/>
                  </a:lnTo>
                  <a:cubicBezTo>
                    <a:pt x="1" y="1965"/>
                    <a:pt x="1" y="1976"/>
                    <a:pt x="12" y="1976"/>
                  </a:cubicBezTo>
                  <a:cubicBezTo>
                    <a:pt x="24" y="1976"/>
                    <a:pt x="35" y="1965"/>
                    <a:pt x="35" y="1965"/>
                  </a:cubicBezTo>
                  <a:lnTo>
                    <a:pt x="35" y="17"/>
                  </a:lnTo>
                  <a:cubicBezTo>
                    <a:pt x="30" y="6"/>
                    <a:pt x="21" y="0"/>
                    <a:pt x="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8" name="Google Shape;928;p45"/>
            <p:cNvSpPr/>
            <p:nvPr/>
          </p:nvSpPr>
          <p:spPr>
            <a:xfrm>
              <a:off x="5818110" y="2839849"/>
              <a:ext cx="1512" cy="132468"/>
            </a:xfrm>
            <a:custGeom>
              <a:rect b="b" l="l" r="r" t="t"/>
              <a:pathLst>
                <a:path extrusionOk="0" h="2103" w="24">
                  <a:moveTo>
                    <a:pt x="12" y="0"/>
                  </a:moveTo>
                  <a:cubicBezTo>
                    <a:pt x="6" y="0"/>
                    <a:pt x="1" y="6"/>
                    <a:pt x="1" y="17"/>
                  </a:cubicBezTo>
                  <a:lnTo>
                    <a:pt x="1" y="2079"/>
                  </a:lnTo>
                  <a:cubicBezTo>
                    <a:pt x="1" y="2091"/>
                    <a:pt x="1" y="2102"/>
                    <a:pt x="12" y="2102"/>
                  </a:cubicBezTo>
                  <a:cubicBezTo>
                    <a:pt x="24" y="2102"/>
                    <a:pt x="24" y="2091"/>
                    <a:pt x="24" y="2079"/>
                  </a:cubicBezTo>
                  <a:lnTo>
                    <a:pt x="24" y="17"/>
                  </a:lnTo>
                  <a:cubicBezTo>
                    <a:pt x="24" y="6"/>
                    <a:pt x="18"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9" name="Google Shape;929;p45"/>
            <p:cNvSpPr/>
            <p:nvPr/>
          </p:nvSpPr>
          <p:spPr>
            <a:xfrm>
              <a:off x="5771244" y="3000791"/>
              <a:ext cx="60659" cy="165601"/>
            </a:xfrm>
            <a:custGeom>
              <a:rect b="b" l="l" r="r" t="t"/>
              <a:pathLst>
                <a:path extrusionOk="0" h="2629" w="963">
                  <a:moveTo>
                    <a:pt x="20" y="0"/>
                  </a:moveTo>
                  <a:cubicBezTo>
                    <a:pt x="15" y="0"/>
                    <a:pt x="8" y="5"/>
                    <a:pt x="0" y="5"/>
                  </a:cubicBezTo>
                  <a:cubicBezTo>
                    <a:pt x="0" y="17"/>
                    <a:pt x="0" y="28"/>
                    <a:pt x="12" y="28"/>
                  </a:cubicBezTo>
                  <a:lnTo>
                    <a:pt x="928" y="567"/>
                  </a:lnTo>
                  <a:lnTo>
                    <a:pt x="928" y="2583"/>
                  </a:lnTo>
                  <a:lnTo>
                    <a:pt x="23" y="2182"/>
                  </a:lnTo>
                  <a:cubicBezTo>
                    <a:pt x="23" y="2182"/>
                    <a:pt x="12" y="2182"/>
                    <a:pt x="0" y="2193"/>
                  </a:cubicBezTo>
                  <a:cubicBezTo>
                    <a:pt x="0" y="2193"/>
                    <a:pt x="0" y="2205"/>
                    <a:pt x="12" y="2216"/>
                  </a:cubicBezTo>
                  <a:lnTo>
                    <a:pt x="939" y="2617"/>
                  </a:lnTo>
                  <a:lnTo>
                    <a:pt x="962" y="2629"/>
                  </a:lnTo>
                  <a:lnTo>
                    <a:pt x="962" y="555"/>
                  </a:lnTo>
                  <a:lnTo>
                    <a:pt x="23" y="5"/>
                  </a:lnTo>
                  <a:cubicBezTo>
                    <a:pt x="23" y="1"/>
                    <a:pt x="22"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0" name="Google Shape;930;p45"/>
            <p:cNvSpPr/>
            <p:nvPr/>
          </p:nvSpPr>
          <p:spPr>
            <a:xfrm>
              <a:off x="5866487" y="3051625"/>
              <a:ext cx="66454" cy="156593"/>
            </a:xfrm>
            <a:custGeom>
              <a:rect b="b" l="l" r="r" t="t"/>
              <a:pathLst>
                <a:path extrusionOk="0" h="2486" w="1055">
                  <a:moveTo>
                    <a:pt x="35" y="57"/>
                  </a:moveTo>
                  <a:lnTo>
                    <a:pt x="1020" y="550"/>
                  </a:lnTo>
                  <a:lnTo>
                    <a:pt x="1020" y="2429"/>
                  </a:lnTo>
                  <a:lnTo>
                    <a:pt x="35" y="2028"/>
                  </a:lnTo>
                  <a:lnTo>
                    <a:pt x="35" y="57"/>
                  </a:lnTo>
                  <a:close/>
                  <a:moveTo>
                    <a:pt x="0" y="0"/>
                  </a:moveTo>
                  <a:lnTo>
                    <a:pt x="0" y="2051"/>
                  </a:lnTo>
                  <a:lnTo>
                    <a:pt x="1054" y="2486"/>
                  </a:lnTo>
                  <a:lnTo>
                    <a:pt x="1054" y="527"/>
                  </a:lnTo>
                  <a:lnTo>
                    <a:pt x="23" y="1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1" name="Google Shape;931;p45"/>
            <p:cNvSpPr/>
            <p:nvPr/>
          </p:nvSpPr>
          <p:spPr>
            <a:xfrm>
              <a:off x="5919840" y="3078648"/>
              <a:ext cx="2268" cy="124531"/>
            </a:xfrm>
            <a:custGeom>
              <a:rect b="b" l="l" r="r" t="t"/>
              <a:pathLst>
                <a:path extrusionOk="0" h="1977" w="36">
                  <a:moveTo>
                    <a:pt x="14" y="1"/>
                  </a:moveTo>
                  <a:cubicBezTo>
                    <a:pt x="7" y="1"/>
                    <a:pt x="1" y="6"/>
                    <a:pt x="1" y="18"/>
                  </a:cubicBezTo>
                  <a:lnTo>
                    <a:pt x="1" y="1965"/>
                  </a:lnTo>
                  <a:cubicBezTo>
                    <a:pt x="1" y="1965"/>
                    <a:pt x="1" y="1977"/>
                    <a:pt x="12" y="1977"/>
                  </a:cubicBezTo>
                  <a:cubicBezTo>
                    <a:pt x="24" y="1977"/>
                    <a:pt x="35" y="1965"/>
                    <a:pt x="35" y="1965"/>
                  </a:cubicBezTo>
                  <a:lnTo>
                    <a:pt x="35" y="18"/>
                  </a:lnTo>
                  <a:cubicBezTo>
                    <a:pt x="30" y="6"/>
                    <a:pt x="21"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2" name="Google Shape;932;p45"/>
            <p:cNvSpPr/>
            <p:nvPr/>
          </p:nvSpPr>
          <p:spPr>
            <a:xfrm>
              <a:off x="5818110" y="3028129"/>
              <a:ext cx="1512" cy="132468"/>
            </a:xfrm>
            <a:custGeom>
              <a:rect b="b" l="l" r="r" t="t"/>
              <a:pathLst>
                <a:path extrusionOk="0" h="2103" w="24">
                  <a:moveTo>
                    <a:pt x="12" y="1"/>
                  </a:moveTo>
                  <a:cubicBezTo>
                    <a:pt x="6" y="1"/>
                    <a:pt x="1" y="7"/>
                    <a:pt x="1" y="18"/>
                  </a:cubicBezTo>
                  <a:lnTo>
                    <a:pt x="1" y="2080"/>
                  </a:lnTo>
                  <a:cubicBezTo>
                    <a:pt x="1" y="2091"/>
                    <a:pt x="1" y="2103"/>
                    <a:pt x="12" y="2103"/>
                  </a:cubicBezTo>
                  <a:cubicBezTo>
                    <a:pt x="24" y="2103"/>
                    <a:pt x="24" y="2091"/>
                    <a:pt x="24" y="2080"/>
                  </a:cubicBezTo>
                  <a:lnTo>
                    <a:pt x="24" y="18"/>
                  </a:lnTo>
                  <a:cubicBezTo>
                    <a:pt x="24" y="7"/>
                    <a:pt x="18"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3" name="Google Shape;933;p45"/>
            <p:cNvSpPr/>
            <p:nvPr/>
          </p:nvSpPr>
          <p:spPr>
            <a:xfrm>
              <a:off x="5770677" y="3213828"/>
              <a:ext cx="61226" cy="154577"/>
            </a:xfrm>
            <a:custGeom>
              <a:rect b="b" l="l" r="r" t="t"/>
              <a:pathLst>
                <a:path extrusionOk="0" h="2454" w="972">
                  <a:moveTo>
                    <a:pt x="23" y="0"/>
                  </a:moveTo>
                  <a:cubicBezTo>
                    <a:pt x="7" y="0"/>
                    <a:pt x="1" y="25"/>
                    <a:pt x="21" y="25"/>
                  </a:cubicBezTo>
                  <a:lnTo>
                    <a:pt x="937" y="404"/>
                  </a:lnTo>
                  <a:lnTo>
                    <a:pt x="937" y="2420"/>
                  </a:lnTo>
                  <a:lnTo>
                    <a:pt x="32" y="2179"/>
                  </a:lnTo>
                  <a:cubicBezTo>
                    <a:pt x="29" y="2177"/>
                    <a:pt x="26" y="2177"/>
                    <a:pt x="23" y="2177"/>
                  </a:cubicBezTo>
                  <a:cubicBezTo>
                    <a:pt x="7" y="2177"/>
                    <a:pt x="1" y="2204"/>
                    <a:pt x="21" y="2213"/>
                  </a:cubicBezTo>
                  <a:lnTo>
                    <a:pt x="948" y="2454"/>
                  </a:lnTo>
                  <a:lnTo>
                    <a:pt x="971" y="2454"/>
                  </a:lnTo>
                  <a:lnTo>
                    <a:pt x="971" y="381"/>
                  </a:lnTo>
                  <a:lnTo>
                    <a:pt x="32" y="3"/>
                  </a:lnTo>
                  <a:cubicBezTo>
                    <a:pt x="29" y="1"/>
                    <a:pt x="26"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4" name="Google Shape;934;p45"/>
            <p:cNvSpPr/>
            <p:nvPr/>
          </p:nvSpPr>
          <p:spPr>
            <a:xfrm>
              <a:off x="5866487" y="3247843"/>
              <a:ext cx="66454" cy="144436"/>
            </a:xfrm>
            <a:custGeom>
              <a:rect b="b" l="l" r="r" t="t"/>
              <a:pathLst>
                <a:path extrusionOk="0" h="2293" w="1055">
                  <a:moveTo>
                    <a:pt x="35" y="47"/>
                  </a:moveTo>
                  <a:lnTo>
                    <a:pt x="1020" y="368"/>
                  </a:lnTo>
                  <a:lnTo>
                    <a:pt x="1020" y="2258"/>
                  </a:lnTo>
                  <a:lnTo>
                    <a:pt x="35" y="2029"/>
                  </a:lnTo>
                  <a:lnTo>
                    <a:pt x="35" y="47"/>
                  </a:lnTo>
                  <a:close/>
                  <a:moveTo>
                    <a:pt x="0" y="1"/>
                  </a:moveTo>
                  <a:lnTo>
                    <a:pt x="0" y="2051"/>
                  </a:lnTo>
                  <a:lnTo>
                    <a:pt x="1043" y="2292"/>
                  </a:lnTo>
                  <a:lnTo>
                    <a:pt x="1054" y="2292"/>
                  </a:lnTo>
                  <a:lnTo>
                    <a:pt x="1054" y="345"/>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5" name="Google Shape;935;p45"/>
            <p:cNvSpPr/>
            <p:nvPr/>
          </p:nvSpPr>
          <p:spPr>
            <a:xfrm>
              <a:off x="5919840" y="3265543"/>
              <a:ext cx="2268" cy="124531"/>
            </a:xfrm>
            <a:custGeom>
              <a:rect b="b" l="l" r="r" t="t"/>
              <a:pathLst>
                <a:path extrusionOk="0" h="1977" w="36">
                  <a:moveTo>
                    <a:pt x="14" y="1"/>
                  </a:moveTo>
                  <a:cubicBezTo>
                    <a:pt x="7" y="1"/>
                    <a:pt x="1" y="6"/>
                    <a:pt x="1" y="18"/>
                  </a:cubicBezTo>
                  <a:lnTo>
                    <a:pt x="1" y="1954"/>
                  </a:lnTo>
                  <a:cubicBezTo>
                    <a:pt x="1" y="1965"/>
                    <a:pt x="1" y="1977"/>
                    <a:pt x="12" y="1977"/>
                  </a:cubicBezTo>
                  <a:cubicBezTo>
                    <a:pt x="24" y="1977"/>
                    <a:pt x="35" y="1965"/>
                    <a:pt x="35" y="1954"/>
                  </a:cubicBezTo>
                  <a:lnTo>
                    <a:pt x="35" y="18"/>
                  </a:lnTo>
                  <a:cubicBezTo>
                    <a:pt x="30" y="6"/>
                    <a:pt x="21"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6" name="Google Shape;936;p45"/>
            <p:cNvSpPr/>
            <p:nvPr/>
          </p:nvSpPr>
          <p:spPr>
            <a:xfrm>
              <a:off x="5818110" y="3232347"/>
              <a:ext cx="1512" cy="132468"/>
            </a:xfrm>
            <a:custGeom>
              <a:rect b="b" l="l" r="r" t="t"/>
              <a:pathLst>
                <a:path extrusionOk="0" h="2103" w="24">
                  <a:moveTo>
                    <a:pt x="12" y="1"/>
                  </a:moveTo>
                  <a:cubicBezTo>
                    <a:pt x="6" y="1"/>
                    <a:pt x="1" y="6"/>
                    <a:pt x="1" y="18"/>
                  </a:cubicBezTo>
                  <a:lnTo>
                    <a:pt x="1" y="2091"/>
                  </a:lnTo>
                  <a:cubicBezTo>
                    <a:pt x="1" y="2091"/>
                    <a:pt x="1" y="2103"/>
                    <a:pt x="12" y="2103"/>
                  </a:cubicBezTo>
                  <a:cubicBezTo>
                    <a:pt x="24" y="2103"/>
                    <a:pt x="24" y="2091"/>
                    <a:pt x="24" y="2091"/>
                  </a:cubicBezTo>
                  <a:lnTo>
                    <a:pt x="24" y="18"/>
                  </a:lnTo>
                  <a:cubicBezTo>
                    <a:pt x="24" y="6"/>
                    <a:pt x="18"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7" name="Google Shape;937;p45"/>
            <p:cNvSpPr/>
            <p:nvPr/>
          </p:nvSpPr>
          <p:spPr>
            <a:xfrm>
              <a:off x="5771244" y="3405888"/>
              <a:ext cx="60659" cy="151617"/>
            </a:xfrm>
            <a:custGeom>
              <a:rect b="b" l="l" r="r" t="t"/>
              <a:pathLst>
                <a:path extrusionOk="0" h="2407" w="963">
                  <a:moveTo>
                    <a:pt x="23" y="1"/>
                  </a:moveTo>
                  <a:cubicBezTo>
                    <a:pt x="12" y="1"/>
                    <a:pt x="12" y="12"/>
                    <a:pt x="0" y="12"/>
                  </a:cubicBezTo>
                  <a:cubicBezTo>
                    <a:pt x="0" y="24"/>
                    <a:pt x="0" y="35"/>
                    <a:pt x="12" y="35"/>
                  </a:cubicBezTo>
                  <a:lnTo>
                    <a:pt x="928" y="344"/>
                  </a:lnTo>
                  <a:lnTo>
                    <a:pt x="928" y="2360"/>
                  </a:lnTo>
                  <a:lnTo>
                    <a:pt x="23" y="2189"/>
                  </a:lnTo>
                  <a:cubicBezTo>
                    <a:pt x="20" y="2185"/>
                    <a:pt x="16" y="2184"/>
                    <a:pt x="13" y="2184"/>
                  </a:cubicBezTo>
                  <a:cubicBezTo>
                    <a:pt x="6" y="2184"/>
                    <a:pt x="0" y="2192"/>
                    <a:pt x="0" y="2200"/>
                  </a:cubicBezTo>
                  <a:cubicBezTo>
                    <a:pt x="0" y="2212"/>
                    <a:pt x="12" y="2212"/>
                    <a:pt x="12" y="2212"/>
                  </a:cubicBezTo>
                  <a:lnTo>
                    <a:pt x="939" y="2395"/>
                  </a:lnTo>
                  <a:lnTo>
                    <a:pt x="962" y="2406"/>
                  </a:lnTo>
                  <a:lnTo>
                    <a:pt x="962" y="321"/>
                  </a:lnTo>
                  <a:lnTo>
                    <a:pt x="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8" name="Google Shape;938;p45"/>
            <p:cNvSpPr/>
            <p:nvPr/>
          </p:nvSpPr>
          <p:spPr>
            <a:xfrm>
              <a:off x="5866487" y="3434045"/>
              <a:ext cx="66454" cy="140783"/>
            </a:xfrm>
            <a:custGeom>
              <a:rect b="b" l="l" r="r" t="t"/>
              <a:pathLst>
                <a:path extrusionOk="0" h="2235" w="1055">
                  <a:moveTo>
                    <a:pt x="35" y="46"/>
                  </a:moveTo>
                  <a:lnTo>
                    <a:pt x="1020" y="298"/>
                  </a:lnTo>
                  <a:lnTo>
                    <a:pt x="1020" y="2188"/>
                  </a:lnTo>
                  <a:lnTo>
                    <a:pt x="23" y="2028"/>
                  </a:lnTo>
                  <a:lnTo>
                    <a:pt x="35" y="46"/>
                  </a:lnTo>
                  <a:close/>
                  <a:moveTo>
                    <a:pt x="0" y="0"/>
                  </a:moveTo>
                  <a:lnTo>
                    <a:pt x="0" y="2051"/>
                  </a:lnTo>
                  <a:lnTo>
                    <a:pt x="1054" y="2234"/>
                  </a:lnTo>
                  <a:lnTo>
                    <a:pt x="1054" y="275"/>
                  </a:lnTo>
                  <a:lnTo>
                    <a:pt x="12" y="1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9" name="Google Shape;939;p45"/>
            <p:cNvSpPr/>
            <p:nvPr/>
          </p:nvSpPr>
          <p:spPr>
            <a:xfrm>
              <a:off x="5919840" y="3448092"/>
              <a:ext cx="2268" cy="124531"/>
            </a:xfrm>
            <a:custGeom>
              <a:rect b="b" l="l" r="r" t="t"/>
              <a:pathLst>
                <a:path extrusionOk="0" h="1977" w="36">
                  <a:moveTo>
                    <a:pt x="14" y="1"/>
                  </a:moveTo>
                  <a:cubicBezTo>
                    <a:pt x="7" y="1"/>
                    <a:pt x="1" y="7"/>
                    <a:pt x="1" y="18"/>
                  </a:cubicBezTo>
                  <a:lnTo>
                    <a:pt x="1" y="1965"/>
                  </a:lnTo>
                  <a:cubicBezTo>
                    <a:pt x="1" y="1977"/>
                    <a:pt x="1" y="1977"/>
                    <a:pt x="12" y="1977"/>
                  </a:cubicBezTo>
                  <a:cubicBezTo>
                    <a:pt x="24" y="1977"/>
                    <a:pt x="24" y="1977"/>
                    <a:pt x="35" y="1965"/>
                  </a:cubicBezTo>
                  <a:lnTo>
                    <a:pt x="35" y="18"/>
                  </a:lnTo>
                  <a:cubicBezTo>
                    <a:pt x="30" y="7"/>
                    <a:pt x="21"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0" name="Google Shape;940;p45"/>
            <p:cNvSpPr/>
            <p:nvPr/>
          </p:nvSpPr>
          <p:spPr>
            <a:xfrm>
              <a:off x="5817417" y="3422139"/>
              <a:ext cx="2205" cy="132468"/>
            </a:xfrm>
            <a:custGeom>
              <a:rect b="b" l="l" r="r" t="t"/>
              <a:pathLst>
                <a:path extrusionOk="0" h="2103" w="35">
                  <a:moveTo>
                    <a:pt x="17" y="0"/>
                  </a:moveTo>
                  <a:cubicBezTo>
                    <a:pt x="9" y="0"/>
                    <a:pt x="0" y="6"/>
                    <a:pt x="0" y="18"/>
                  </a:cubicBezTo>
                  <a:lnTo>
                    <a:pt x="0" y="2080"/>
                  </a:lnTo>
                  <a:cubicBezTo>
                    <a:pt x="0" y="2091"/>
                    <a:pt x="12" y="2102"/>
                    <a:pt x="23" y="2102"/>
                  </a:cubicBezTo>
                  <a:cubicBezTo>
                    <a:pt x="35" y="2102"/>
                    <a:pt x="35" y="2091"/>
                    <a:pt x="35" y="2080"/>
                  </a:cubicBezTo>
                  <a:lnTo>
                    <a:pt x="35" y="18"/>
                  </a:lnTo>
                  <a:cubicBezTo>
                    <a:pt x="35" y="6"/>
                    <a:pt x="26"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1" name="Google Shape;941;p45"/>
            <p:cNvSpPr/>
            <p:nvPr/>
          </p:nvSpPr>
          <p:spPr>
            <a:xfrm>
              <a:off x="5076514" y="2418627"/>
              <a:ext cx="96564" cy="236150"/>
            </a:xfrm>
            <a:custGeom>
              <a:rect b="b" l="l" r="r" t="t"/>
              <a:pathLst>
                <a:path extrusionOk="0" h="3749" w="1533">
                  <a:moveTo>
                    <a:pt x="27" y="1"/>
                  </a:moveTo>
                  <a:cubicBezTo>
                    <a:pt x="15" y="1"/>
                    <a:pt x="1" y="27"/>
                    <a:pt x="21" y="37"/>
                  </a:cubicBezTo>
                  <a:lnTo>
                    <a:pt x="1487" y="965"/>
                  </a:lnTo>
                  <a:lnTo>
                    <a:pt x="1498" y="3692"/>
                  </a:lnTo>
                  <a:lnTo>
                    <a:pt x="44" y="2924"/>
                  </a:lnTo>
                  <a:cubicBezTo>
                    <a:pt x="40" y="2922"/>
                    <a:pt x="37" y="2922"/>
                    <a:pt x="35" y="2922"/>
                  </a:cubicBezTo>
                  <a:cubicBezTo>
                    <a:pt x="18" y="2922"/>
                    <a:pt x="12" y="2949"/>
                    <a:pt x="32" y="2958"/>
                  </a:cubicBezTo>
                  <a:lnTo>
                    <a:pt x="1533" y="3749"/>
                  </a:lnTo>
                  <a:lnTo>
                    <a:pt x="1521" y="954"/>
                  </a:lnTo>
                  <a:lnTo>
                    <a:pt x="1521" y="942"/>
                  </a:lnTo>
                  <a:lnTo>
                    <a:pt x="32" y="3"/>
                  </a:lnTo>
                  <a:cubicBezTo>
                    <a:pt x="31" y="1"/>
                    <a:pt x="29"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2" name="Google Shape;942;p45"/>
            <p:cNvSpPr/>
            <p:nvPr/>
          </p:nvSpPr>
          <p:spPr>
            <a:xfrm>
              <a:off x="5191788" y="2488799"/>
              <a:ext cx="99650" cy="221536"/>
            </a:xfrm>
            <a:custGeom>
              <a:rect b="b" l="l" r="r" t="t"/>
              <a:pathLst>
                <a:path extrusionOk="0" h="3517" w="1582">
                  <a:moveTo>
                    <a:pt x="35" y="57"/>
                  </a:moveTo>
                  <a:lnTo>
                    <a:pt x="1536" y="951"/>
                  </a:lnTo>
                  <a:lnTo>
                    <a:pt x="1547" y="3460"/>
                  </a:lnTo>
                  <a:lnTo>
                    <a:pt x="46" y="2761"/>
                  </a:lnTo>
                  <a:lnTo>
                    <a:pt x="35" y="57"/>
                  </a:lnTo>
                  <a:close/>
                  <a:moveTo>
                    <a:pt x="1" y="0"/>
                  </a:moveTo>
                  <a:lnTo>
                    <a:pt x="12" y="2772"/>
                  </a:lnTo>
                  <a:lnTo>
                    <a:pt x="12" y="2784"/>
                  </a:lnTo>
                  <a:lnTo>
                    <a:pt x="1581" y="3517"/>
                  </a:lnTo>
                  <a:lnTo>
                    <a:pt x="1570" y="939"/>
                  </a:lnTo>
                  <a:lnTo>
                    <a:pt x="35" y="1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3" name="Google Shape;943;p45"/>
            <p:cNvSpPr/>
            <p:nvPr/>
          </p:nvSpPr>
          <p:spPr>
            <a:xfrm>
              <a:off x="5273362" y="2538562"/>
              <a:ext cx="2898" cy="163837"/>
            </a:xfrm>
            <a:custGeom>
              <a:rect b="b" l="l" r="r" t="t"/>
              <a:pathLst>
                <a:path extrusionOk="0" h="2601" w="46">
                  <a:moveTo>
                    <a:pt x="23" y="1"/>
                  </a:moveTo>
                  <a:cubicBezTo>
                    <a:pt x="11" y="1"/>
                    <a:pt x="0" y="1"/>
                    <a:pt x="0" y="12"/>
                  </a:cubicBezTo>
                  <a:lnTo>
                    <a:pt x="11" y="2589"/>
                  </a:lnTo>
                  <a:cubicBezTo>
                    <a:pt x="11" y="2589"/>
                    <a:pt x="23" y="2601"/>
                    <a:pt x="23" y="2601"/>
                  </a:cubicBezTo>
                  <a:cubicBezTo>
                    <a:pt x="34" y="2601"/>
                    <a:pt x="46" y="2589"/>
                    <a:pt x="46" y="2589"/>
                  </a:cubicBezTo>
                  <a:lnTo>
                    <a:pt x="34" y="12"/>
                  </a:lnTo>
                  <a:cubicBezTo>
                    <a:pt x="34" y="1"/>
                    <a:pt x="23"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4" name="Google Shape;944;p45"/>
            <p:cNvSpPr/>
            <p:nvPr/>
          </p:nvSpPr>
          <p:spPr>
            <a:xfrm>
              <a:off x="5152104" y="2466437"/>
              <a:ext cx="3653" cy="178262"/>
            </a:xfrm>
            <a:custGeom>
              <a:rect b="b" l="l" r="r" t="t"/>
              <a:pathLst>
                <a:path extrusionOk="0" h="2830" w="58">
                  <a:moveTo>
                    <a:pt x="23" y="0"/>
                  </a:moveTo>
                  <a:cubicBezTo>
                    <a:pt x="12" y="0"/>
                    <a:pt x="1" y="11"/>
                    <a:pt x="1" y="11"/>
                  </a:cubicBezTo>
                  <a:lnTo>
                    <a:pt x="23" y="2818"/>
                  </a:lnTo>
                  <a:cubicBezTo>
                    <a:pt x="23" y="2818"/>
                    <a:pt x="23" y="2829"/>
                    <a:pt x="35" y="2829"/>
                  </a:cubicBezTo>
                  <a:cubicBezTo>
                    <a:pt x="46" y="2829"/>
                    <a:pt x="58" y="2818"/>
                    <a:pt x="58" y="2818"/>
                  </a:cubicBezTo>
                  <a:lnTo>
                    <a:pt x="35" y="11"/>
                  </a:lnTo>
                  <a:cubicBezTo>
                    <a:pt x="35" y="0"/>
                    <a:pt x="3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5" name="Google Shape;945;p45"/>
            <p:cNvSpPr/>
            <p:nvPr/>
          </p:nvSpPr>
          <p:spPr>
            <a:xfrm>
              <a:off x="5077774" y="2685772"/>
              <a:ext cx="96060" cy="224433"/>
            </a:xfrm>
            <a:custGeom>
              <a:rect b="b" l="l" r="r" t="t"/>
              <a:pathLst>
                <a:path extrusionOk="0" h="3563" w="1525">
                  <a:moveTo>
                    <a:pt x="35" y="0"/>
                  </a:moveTo>
                  <a:cubicBezTo>
                    <a:pt x="24" y="0"/>
                    <a:pt x="12" y="0"/>
                    <a:pt x="12" y="12"/>
                  </a:cubicBezTo>
                  <a:cubicBezTo>
                    <a:pt x="1" y="12"/>
                    <a:pt x="12" y="23"/>
                    <a:pt x="12" y="35"/>
                  </a:cubicBezTo>
                  <a:lnTo>
                    <a:pt x="1478" y="779"/>
                  </a:lnTo>
                  <a:lnTo>
                    <a:pt x="1490" y="3517"/>
                  </a:lnTo>
                  <a:lnTo>
                    <a:pt x="35" y="2921"/>
                  </a:lnTo>
                  <a:cubicBezTo>
                    <a:pt x="24" y="2921"/>
                    <a:pt x="1" y="2944"/>
                    <a:pt x="24" y="2956"/>
                  </a:cubicBezTo>
                  <a:lnTo>
                    <a:pt x="1524" y="3563"/>
                  </a:lnTo>
                  <a:lnTo>
                    <a:pt x="1513" y="779"/>
                  </a:lnTo>
                  <a:lnTo>
                    <a:pt x="1513" y="768"/>
                  </a:ln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6" name="Google Shape;946;p45"/>
            <p:cNvSpPr/>
            <p:nvPr/>
          </p:nvSpPr>
          <p:spPr>
            <a:xfrm>
              <a:off x="5193237" y="2742023"/>
              <a:ext cx="98894" cy="210072"/>
            </a:xfrm>
            <a:custGeom>
              <a:rect b="b" l="l" r="r" t="t"/>
              <a:pathLst>
                <a:path extrusionOk="0" h="3335" w="1570">
                  <a:moveTo>
                    <a:pt x="35" y="58"/>
                  </a:moveTo>
                  <a:lnTo>
                    <a:pt x="1524" y="780"/>
                  </a:lnTo>
                  <a:lnTo>
                    <a:pt x="1536" y="3289"/>
                  </a:lnTo>
                  <a:lnTo>
                    <a:pt x="35" y="2762"/>
                  </a:lnTo>
                  <a:lnTo>
                    <a:pt x="35" y="58"/>
                  </a:lnTo>
                  <a:close/>
                  <a:moveTo>
                    <a:pt x="1" y="1"/>
                  </a:moveTo>
                  <a:lnTo>
                    <a:pt x="12" y="2773"/>
                  </a:lnTo>
                  <a:lnTo>
                    <a:pt x="12" y="2785"/>
                  </a:lnTo>
                  <a:lnTo>
                    <a:pt x="1570" y="3334"/>
                  </a:lnTo>
                  <a:lnTo>
                    <a:pt x="1558" y="768"/>
                  </a:lnTo>
                  <a:lnTo>
                    <a:pt x="1558" y="75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7" name="Google Shape;947;p45"/>
            <p:cNvSpPr/>
            <p:nvPr/>
          </p:nvSpPr>
          <p:spPr>
            <a:xfrm>
              <a:off x="5274055" y="2782464"/>
              <a:ext cx="2961" cy="163837"/>
            </a:xfrm>
            <a:custGeom>
              <a:rect b="b" l="l" r="r" t="t"/>
              <a:pathLst>
                <a:path extrusionOk="0" h="2601" w="47">
                  <a:moveTo>
                    <a:pt x="23" y="0"/>
                  </a:moveTo>
                  <a:cubicBezTo>
                    <a:pt x="12" y="0"/>
                    <a:pt x="0" y="12"/>
                    <a:pt x="0" y="12"/>
                  </a:cubicBezTo>
                  <a:lnTo>
                    <a:pt x="12" y="2589"/>
                  </a:lnTo>
                  <a:cubicBezTo>
                    <a:pt x="12" y="2601"/>
                    <a:pt x="23" y="2601"/>
                    <a:pt x="35" y="2601"/>
                  </a:cubicBezTo>
                  <a:cubicBezTo>
                    <a:pt x="35" y="2601"/>
                    <a:pt x="46" y="2601"/>
                    <a:pt x="46" y="2589"/>
                  </a:cubicBezTo>
                  <a:lnTo>
                    <a:pt x="35" y="12"/>
                  </a:lnTo>
                  <a:cubicBezTo>
                    <a:pt x="35" y="12"/>
                    <a:pt x="3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8" name="Google Shape;948;p45"/>
            <p:cNvSpPr/>
            <p:nvPr/>
          </p:nvSpPr>
          <p:spPr>
            <a:xfrm>
              <a:off x="5153553" y="2724701"/>
              <a:ext cx="2961" cy="178325"/>
            </a:xfrm>
            <a:custGeom>
              <a:rect b="b" l="l" r="r" t="t"/>
              <a:pathLst>
                <a:path extrusionOk="0" h="2831" w="47">
                  <a:moveTo>
                    <a:pt x="12" y="1"/>
                  </a:moveTo>
                  <a:cubicBezTo>
                    <a:pt x="0" y="1"/>
                    <a:pt x="0" y="1"/>
                    <a:pt x="0" y="12"/>
                  </a:cubicBezTo>
                  <a:lnTo>
                    <a:pt x="12" y="2807"/>
                  </a:lnTo>
                  <a:cubicBezTo>
                    <a:pt x="12" y="2819"/>
                    <a:pt x="23" y="2830"/>
                    <a:pt x="23" y="2830"/>
                  </a:cubicBezTo>
                  <a:cubicBezTo>
                    <a:pt x="35" y="2830"/>
                    <a:pt x="46" y="2819"/>
                    <a:pt x="46" y="2807"/>
                  </a:cubicBezTo>
                  <a:lnTo>
                    <a:pt x="35" y="12"/>
                  </a:lnTo>
                  <a:cubicBezTo>
                    <a:pt x="35" y="1"/>
                    <a:pt x="23"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9" name="Google Shape;949;p45"/>
            <p:cNvSpPr/>
            <p:nvPr/>
          </p:nvSpPr>
          <p:spPr>
            <a:xfrm>
              <a:off x="5078719" y="2982209"/>
              <a:ext cx="96564" cy="210891"/>
            </a:xfrm>
            <a:custGeom>
              <a:rect b="b" l="l" r="r" t="t"/>
              <a:pathLst>
                <a:path extrusionOk="0" h="3348" w="1533">
                  <a:moveTo>
                    <a:pt x="23" y="0"/>
                  </a:moveTo>
                  <a:cubicBezTo>
                    <a:pt x="6" y="0"/>
                    <a:pt x="0" y="27"/>
                    <a:pt x="20" y="37"/>
                  </a:cubicBezTo>
                  <a:lnTo>
                    <a:pt x="1486" y="564"/>
                  </a:lnTo>
                  <a:lnTo>
                    <a:pt x="1498" y="3302"/>
                  </a:lnTo>
                  <a:lnTo>
                    <a:pt x="43" y="2924"/>
                  </a:lnTo>
                  <a:cubicBezTo>
                    <a:pt x="40" y="2922"/>
                    <a:pt x="37" y="2921"/>
                    <a:pt x="34" y="2921"/>
                  </a:cubicBezTo>
                  <a:cubicBezTo>
                    <a:pt x="18" y="2921"/>
                    <a:pt x="12" y="2948"/>
                    <a:pt x="31" y="2958"/>
                  </a:cubicBezTo>
                  <a:lnTo>
                    <a:pt x="1532" y="3347"/>
                  </a:lnTo>
                  <a:lnTo>
                    <a:pt x="1532" y="3347"/>
                  </a:lnTo>
                  <a:lnTo>
                    <a:pt x="1521" y="552"/>
                  </a:lnTo>
                  <a:lnTo>
                    <a:pt x="1521" y="541"/>
                  </a:lnTo>
                  <a:lnTo>
                    <a:pt x="31" y="2"/>
                  </a:lnTo>
                  <a:cubicBezTo>
                    <a:pt x="28" y="1"/>
                    <a:pt x="2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0" name="Google Shape;950;p45"/>
            <p:cNvSpPr/>
            <p:nvPr/>
          </p:nvSpPr>
          <p:spPr>
            <a:xfrm>
              <a:off x="5193930" y="3022019"/>
              <a:ext cx="98957" cy="196340"/>
            </a:xfrm>
            <a:custGeom>
              <a:rect b="b" l="l" r="r" t="t"/>
              <a:pathLst>
                <a:path extrusionOk="0" h="3117" w="1571">
                  <a:moveTo>
                    <a:pt x="35" y="46"/>
                  </a:moveTo>
                  <a:lnTo>
                    <a:pt x="1536" y="562"/>
                  </a:lnTo>
                  <a:lnTo>
                    <a:pt x="1536" y="3070"/>
                  </a:lnTo>
                  <a:lnTo>
                    <a:pt x="47" y="2761"/>
                  </a:lnTo>
                  <a:lnTo>
                    <a:pt x="35" y="46"/>
                  </a:lnTo>
                  <a:close/>
                  <a:moveTo>
                    <a:pt x="1" y="1"/>
                  </a:moveTo>
                  <a:lnTo>
                    <a:pt x="12" y="2773"/>
                  </a:lnTo>
                  <a:lnTo>
                    <a:pt x="12" y="2784"/>
                  </a:lnTo>
                  <a:lnTo>
                    <a:pt x="1570" y="3116"/>
                  </a:lnTo>
                  <a:lnTo>
                    <a:pt x="1559" y="550"/>
                  </a:lnTo>
                  <a:lnTo>
                    <a:pt x="1559" y="539"/>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1" name="Google Shape;951;p45"/>
            <p:cNvSpPr/>
            <p:nvPr/>
          </p:nvSpPr>
          <p:spPr>
            <a:xfrm>
              <a:off x="5275503" y="3050176"/>
              <a:ext cx="2205" cy="164593"/>
            </a:xfrm>
            <a:custGeom>
              <a:rect b="b" l="l" r="r" t="t"/>
              <a:pathLst>
                <a:path extrusionOk="0" h="2613" w="35">
                  <a:moveTo>
                    <a:pt x="12" y="0"/>
                  </a:moveTo>
                  <a:cubicBezTo>
                    <a:pt x="0" y="0"/>
                    <a:pt x="0" y="12"/>
                    <a:pt x="0" y="23"/>
                  </a:cubicBezTo>
                  <a:lnTo>
                    <a:pt x="0" y="2589"/>
                  </a:lnTo>
                  <a:cubicBezTo>
                    <a:pt x="12" y="2601"/>
                    <a:pt x="12" y="2612"/>
                    <a:pt x="23" y="2612"/>
                  </a:cubicBezTo>
                  <a:cubicBezTo>
                    <a:pt x="35" y="2612"/>
                    <a:pt x="35" y="2601"/>
                    <a:pt x="35" y="2589"/>
                  </a:cubicBezTo>
                  <a:lnTo>
                    <a:pt x="35" y="23"/>
                  </a:lnTo>
                  <a:cubicBezTo>
                    <a:pt x="35" y="12"/>
                    <a:pt x="23"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2" name="Google Shape;952;p45"/>
            <p:cNvSpPr/>
            <p:nvPr/>
          </p:nvSpPr>
          <p:spPr>
            <a:xfrm>
              <a:off x="5154245" y="3009736"/>
              <a:ext cx="2961" cy="178325"/>
            </a:xfrm>
            <a:custGeom>
              <a:rect b="b" l="l" r="r" t="t"/>
              <a:pathLst>
                <a:path extrusionOk="0" h="2831" w="47">
                  <a:moveTo>
                    <a:pt x="12" y="1"/>
                  </a:moveTo>
                  <a:cubicBezTo>
                    <a:pt x="12" y="1"/>
                    <a:pt x="1" y="12"/>
                    <a:pt x="1" y="12"/>
                  </a:cubicBezTo>
                  <a:lnTo>
                    <a:pt x="12" y="2819"/>
                  </a:lnTo>
                  <a:cubicBezTo>
                    <a:pt x="12" y="2819"/>
                    <a:pt x="24" y="2830"/>
                    <a:pt x="35" y="2830"/>
                  </a:cubicBezTo>
                  <a:cubicBezTo>
                    <a:pt x="47" y="2830"/>
                    <a:pt x="47" y="2819"/>
                    <a:pt x="47" y="2819"/>
                  </a:cubicBezTo>
                  <a:lnTo>
                    <a:pt x="35" y="12"/>
                  </a:lnTo>
                  <a:cubicBezTo>
                    <a:pt x="35" y="12"/>
                    <a:pt x="2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3" name="Google Shape;953;p45"/>
            <p:cNvSpPr/>
            <p:nvPr/>
          </p:nvSpPr>
          <p:spPr>
            <a:xfrm>
              <a:off x="5079412" y="3245575"/>
              <a:ext cx="96564" cy="203647"/>
            </a:xfrm>
            <a:custGeom>
              <a:rect b="b" l="l" r="r" t="t"/>
              <a:pathLst>
                <a:path extrusionOk="0" h="3233" w="1533">
                  <a:moveTo>
                    <a:pt x="23" y="0"/>
                  </a:moveTo>
                  <a:cubicBezTo>
                    <a:pt x="6" y="0"/>
                    <a:pt x="1" y="26"/>
                    <a:pt x="20" y="26"/>
                  </a:cubicBezTo>
                  <a:lnTo>
                    <a:pt x="1487" y="461"/>
                  </a:lnTo>
                  <a:lnTo>
                    <a:pt x="1498" y="3187"/>
                  </a:lnTo>
                  <a:lnTo>
                    <a:pt x="43" y="2924"/>
                  </a:lnTo>
                  <a:cubicBezTo>
                    <a:pt x="40" y="2922"/>
                    <a:pt x="37" y="2921"/>
                    <a:pt x="35" y="2921"/>
                  </a:cubicBezTo>
                  <a:cubicBezTo>
                    <a:pt x="18" y="2921"/>
                    <a:pt x="12" y="2948"/>
                    <a:pt x="32" y="2958"/>
                  </a:cubicBezTo>
                  <a:lnTo>
                    <a:pt x="1533" y="3233"/>
                  </a:lnTo>
                  <a:lnTo>
                    <a:pt x="1521" y="438"/>
                  </a:lnTo>
                  <a:lnTo>
                    <a:pt x="1521" y="426"/>
                  </a:lnTo>
                  <a:lnTo>
                    <a:pt x="32" y="3"/>
                  </a:lnTo>
                  <a:cubicBezTo>
                    <a:pt x="29" y="1"/>
                    <a:pt x="26"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4" name="Google Shape;954;p45"/>
            <p:cNvSpPr/>
            <p:nvPr/>
          </p:nvSpPr>
          <p:spPr>
            <a:xfrm>
              <a:off x="5194686" y="3276756"/>
              <a:ext cx="98894" cy="188340"/>
            </a:xfrm>
            <a:custGeom>
              <a:rect b="b" l="l" r="r" t="t"/>
              <a:pathLst>
                <a:path extrusionOk="0" h="2990" w="1570">
                  <a:moveTo>
                    <a:pt x="35" y="46"/>
                  </a:moveTo>
                  <a:lnTo>
                    <a:pt x="1535" y="447"/>
                  </a:lnTo>
                  <a:lnTo>
                    <a:pt x="1547" y="2956"/>
                  </a:lnTo>
                  <a:lnTo>
                    <a:pt x="46" y="2749"/>
                  </a:lnTo>
                  <a:lnTo>
                    <a:pt x="35" y="46"/>
                  </a:lnTo>
                  <a:close/>
                  <a:moveTo>
                    <a:pt x="0" y="0"/>
                  </a:moveTo>
                  <a:lnTo>
                    <a:pt x="12" y="2772"/>
                  </a:lnTo>
                  <a:lnTo>
                    <a:pt x="12" y="2784"/>
                  </a:lnTo>
                  <a:lnTo>
                    <a:pt x="1558" y="2990"/>
                  </a:lnTo>
                  <a:lnTo>
                    <a:pt x="1570" y="2990"/>
                  </a:lnTo>
                  <a:lnTo>
                    <a:pt x="1570" y="435"/>
                  </a:lnTo>
                  <a:lnTo>
                    <a:pt x="1570" y="424"/>
                  </a:lnTo>
                  <a:lnTo>
                    <a:pt x="23" y="1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5" name="Google Shape;955;p45"/>
            <p:cNvSpPr/>
            <p:nvPr/>
          </p:nvSpPr>
          <p:spPr>
            <a:xfrm>
              <a:off x="5276196" y="3299118"/>
              <a:ext cx="2961" cy="163837"/>
            </a:xfrm>
            <a:custGeom>
              <a:rect b="b" l="l" r="r" t="t"/>
              <a:pathLst>
                <a:path extrusionOk="0" h="2601" w="47">
                  <a:moveTo>
                    <a:pt x="12" y="0"/>
                  </a:moveTo>
                  <a:cubicBezTo>
                    <a:pt x="12" y="0"/>
                    <a:pt x="1" y="0"/>
                    <a:pt x="1" y="12"/>
                  </a:cubicBezTo>
                  <a:lnTo>
                    <a:pt x="12" y="2589"/>
                  </a:lnTo>
                  <a:cubicBezTo>
                    <a:pt x="12" y="2601"/>
                    <a:pt x="12" y="2601"/>
                    <a:pt x="24" y="2601"/>
                  </a:cubicBezTo>
                  <a:cubicBezTo>
                    <a:pt x="35" y="2601"/>
                    <a:pt x="47" y="2601"/>
                    <a:pt x="47" y="2589"/>
                  </a:cubicBezTo>
                  <a:lnTo>
                    <a:pt x="35" y="12"/>
                  </a:lnTo>
                  <a:cubicBezTo>
                    <a:pt x="35" y="0"/>
                    <a:pt x="24"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6" name="Google Shape;956;p45"/>
            <p:cNvSpPr/>
            <p:nvPr/>
          </p:nvSpPr>
          <p:spPr>
            <a:xfrm>
              <a:off x="5155001" y="3267370"/>
              <a:ext cx="2961" cy="178262"/>
            </a:xfrm>
            <a:custGeom>
              <a:rect b="b" l="l" r="r" t="t"/>
              <a:pathLst>
                <a:path extrusionOk="0" h="2830" w="47">
                  <a:moveTo>
                    <a:pt x="23" y="0"/>
                  </a:moveTo>
                  <a:cubicBezTo>
                    <a:pt x="12" y="0"/>
                    <a:pt x="0" y="12"/>
                    <a:pt x="0" y="12"/>
                  </a:cubicBezTo>
                  <a:lnTo>
                    <a:pt x="23" y="2807"/>
                  </a:lnTo>
                  <a:cubicBezTo>
                    <a:pt x="23" y="2818"/>
                    <a:pt x="23" y="2830"/>
                    <a:pt x="35" y="2830"/>
                  </a:cubicBezTo>
                  <a:cubicBezTo>
                    <a:pt x="46" y="2830"/>
                    <a:pt x="46" y="2818"/>
                    <a:pt x="46" y="2807"/>
                  </a:cubicBezTo>
                  <a:lnTo>
                    <a:pt x="35" y="12"/>
                  </a:lnTo>
                  <a:cubicBezTo>
                    <a:pt x="35" y="12"/>
                    <a:pt x="3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7" name="Google Shape;957;p45"/>
            <p:cNvSpPr/>
            <p:nvPr/>
          </p:nvSpPr>
          <p:spPr>
            <a:xfrm>
              <a:off x="4883698" y="3208158"/>
              <a:ext cx="116909" cy="218008"/>
            </a:xfrm>
            <a:custGeom>
              <a:rect b="b" l="l" r="r" t="t"/>
              <a:pathLst>
                <a:path extrusionOk="0" h="3461" w="1856">
                  <a:moveTo>
                    <a:pt x="103" y="35"/>
                  </a:moveTo>
                  <a:lnTo>
                    <a:pt x="1799" y="413"/>
                  </a:lnTo>
                  <a:lnTo>
                    <a:pt x="1822" y="3426"/>
                  </a:lnTo>
                  <a:lnTo>
                    <a:pt x="35" y="3174"/>
                  </a:lnTo>
                  <a:lnTo>
                    <a:pt x="103" y="35"/>
                  </a:lnTo>
                  <a:close/>
                  <a:moveTo>
                    <a:pt x="69" y="1"/>
                  </a:moveTo>
                  <a:lnTo>
                    <a:pt x="0" y="3197"/>
                  </a:lnTo>
                  <a:lnTo>
                    <a:pt x="0" y="3208"/>
                  </a:lnTo>
                  <a:lnTo>
                    <a:pt x="1833" y="3460"/>
                  </a:lnTo>
                  <a:lnTo>
                    <a:pt x="1856" y="3460"/>
                  </a:lnTo>
                  <a:lnTo>
                    <a:pt x="1833" y="402"/>
                  </a:lnTo>
                  <a:lnTo>
                    <a:pt x="1833" y="390"/>
                  </a:lnTo>
                  <a:lnTo>
                    <a:pt x="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8" name="Google Shape;958;p45"/>
            <p:cNvSpPr/>
            <p:nvPr/>
          </p:nvSpPr>
          <p:spPr>
            <a:xfrm>
              <a:off x="4740078" y="3172127"/>
              <a:ext cx="124153" cy="236024"/>
            </a:xfrm>
            <a:custGeom>
              <a:rect b="b" l="l" r="r" t="t"/>
              <a:pathLst>
                <a:path extrusionOk="0" h="3747" w="1971">
                  <a:moveTo>
                    <a:pt x="24" y="0"/>
                  </a:moveTo>
                  <a:cubicBezTo>
                    <a:pt x="12" y="0"/>
                    <a:pt x="1" y="0"/>
                    <a:pt x="1" y="12"/>
                  </a:cubicBezTo>
                  <a:cubicBezTo>
                    <a:pt x="1" y="23"/>
                    <a:pt x="1" y="23"/>
                    <a:pt x="12" y="35"/>
                  </a:cubicBezTo>
                  <a:lnTo>
                    <a:pt x="1902" y="493"/>
                  </a:lnTo>
                  <a:lnTo>
                    <a:pt x="1937" y="3700"/>
                  </a:lnTo>
                  <a:lnTo>
                    <a:pt x="1937" y="3700"/>
                  </a:lnTo>
                  <a:lnTo>
                    <a:pt x="46" y="3471"/>
                  </a:lnTo>
                  <a:cubicBezTo>
                    <a:pt x="35" y="3471"/>
                    <a:pt x="35" y="3483"/>
                    <a:pt x="35" y="3494"/>
                  </a:cubicBezTo>
                  <a:cubicBezTo>
                    <a:pt x="24" y="3494"/>
                    <a:pt x="35" y="3505"/>
                    <a:pt x="46" y="3505"/>
                  </a:cubicBezTo>
                  <a:lnTo>
                    <a:pt x="1948" y="3735"/>
                  </a:lnTo>
                  <a:lnTo>
                    <a:pt x="1971" y="3746"/>
                  </a:lnTo>
                  <a:lnTo>
                    <a:pt x="1937" y="481"/>
                  </a:lnTo>
                  <a:lnTo>
                    <a:pt x="1937" y="470"/>
                  </a:lnTo>
                  <a:lnTo>
                    <a:pt x="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59" name="Google Shape;959;p45"/>
            <p:cNvSpPr/>
            <p:nvPr/>
          </p:nvSpPr>
          <p:spPr>
            <a:xfrm>
              <a:off x="4983287" y="3229827"/>
              <a:ext cx="4346" cy="193442"/>
            </a:xfrm>
            <a:custGeom>
              <a:rect b="b" l="l" r="r" t="t"/>
              <a:pathLst>
                <a:path extrusionOk="0" h="3071" w="69">
                  <a:moveTo>
                    <a:pt x="23" y="1"/>
                  </a:moveTo>
                  <a:cubicBezTo>
                    <a:pt x="11" y="1"/>
                    <a:pt x="0" y="1"/>
                    <a:pt x="0" y="12"/>
                  </a:cubicBezTo>
                  <a:lnTo>
                    <a:pt x="34" y="3059"/>
                  </a:lnTo>
                  <a:cubicBezTo>
                    <a:pt x="34" y="3059"/>
                    <a:pt x="34" y="3071"/>
                    <a:pt x="46" y="3071"/>
                  </a:cubicBezTo>
                  <a:cubicBezTo>
                    <a:pt x="57" y="3071"/>
                    <a:pt x="69" y="3059"/>
                    <a:pt x="69" y="3059"/>
                  </a:cubicBezTo>
                  <a:lnTo>
                    <a:pt x="34" y="12"/>
                  </a:lnTo>
                  <a:cubicBezTo>
                    <a:pt x="34" y="1"/>
                    <a:pt x="34"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0" name="Google Shape;960;p45"/>
            <p:cNvSpPr/>
            <p:nvPr/>
          </p:nvSpPr>
          <p:spPr>
            <a:xfrm>
              <a:off x="4845463" y="3198080"/>
              <a:ext cx="3653" cy="207174"/>
            </a:xfrm>
            <a:custGeom>
              <a:rect b="b" l="l" r="r" t="t"/>
              <a:pathLst>
                <a:path extrusionOk="0" h="3289" w="58">
                  <a:moveTo>
                    <a:pt x="12" y="1"/>
                  </a:moveTo>
                  <a:cubicBezTo>
                    <a:pt x="0" y="1"/>
                    <a:pt x="0" y="1"/>
                    <a:pt x="0" y="12"/>
                  </a:cubicBezTo>
                  <a:lnTo>
                    <a:pt x="23" y="3265"/>
                  </a:lnTo>
                  <a:cubicBezTo>
                    <a:pt x="23" y="3277"/>
                    <a:pt x="34" y="3288"/>
                    <a:pt x="34" y="3288"/>
                  </a:cubicBezTo>
                  <a:cubicBezTo>
                    <a:pt x="46" y="3288"/>
                    <a:pt x="57" y="3277"/>
                    <a:pt x="57" y="3265"/>
                  </a:cubicBezTo>
                  <a:lnTo>
                    <a:pt x="34" y="12"/>
                  </a:lnTo>
                  <a:cubicBezTo>
                    <a:pt x="34" y="1"/>
                    <a:pt x="23"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1" name="Google Shape;961;p45"/>
            <p:cNvSpPr/>
            <p:nvPr/>
          </p:nvSpPr>
          <p:spPr>
            <a:xfrm>
              <a:off x="4510601" y="2073876"/>
              <a:ext cx="140090" cy="305250"/>
            </a:xfrm>
            <a:custGeom>
              <a:rect b="b" l="l" r="r" t="t"/>
              <a:pathLst>
                <a:path extrusionOk="0" h="4846" w="2224">
                  <a:moveTo>
                    <a:pt x="35" y="58"/>
                  </a:moveTo>
                  <a:lnTo>
                    <a:pt x="2177" y="1352"/>
                  </a:lnTo>
                  <a:lnTo>
                    <a:pt x="2189" y="4789"/>
                  </a:lnTo>
                  <a:lnTo>
                    <a:pt x="47" y="3689"/>
                  </a:lnTo>
                  <a:lnTo>
                    <a:pt x="35" y="58"/>
                  </a:lnTo>
                  <a:close/>
                  <a:moveTo>
                    <a:pt x="1" y="0"/>
                  </a:moveTo>
                  <a:lnTo>
                    <a:pt x="12" y="3689"/>
                  </a:lnTo>
                  <a:lnTo>
                    <a:pt x="12" y="3700"/>
                  </a:lnTo>
                  <a:lnTo>
                    <a:pt x="2223" y="4846"/>
                  </a:lnTo>
                  <a:lnTo>
                    <a:pt x="2212" y="1341"/>
                  </a:lnTo>
                  <a:lnTo>
                    <a:pt x="35" y="2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2" name="Google Shape;962;p45"/>
            <p:cNvSpPr/>
            <p:nvPr/>
          </p:nvSpPr>
          <p:spPr>
            <a:xfrm>
              <a:off x="4300652" y="1936051"/>
              <a:ext cx="170325" cy="349280"/>
            </a:xfrm>
            <a:custGeom>
              <a:rect b="b" l="l" r="r" t="t"/>
              <a:pathLst>
                <a:path extrusionOk="0" h="5545" w="2704">
                  <a:moveTo>
                    <a:pt x="35" y="69"/>
                  </a:moveTo>
                  <a:lnTo>
                    <a:pt x="2669" y="1799"/>
                  </a:lnTo>
                  <a:lnTo>
                    <a:pt x="2669" y="5488"/>
                  </a:lnTo>
                  <a:lnTo>
                    <a:pt x="46" y="4021"/>
                  </a:lnTo>
                  <a:lnTo>
                    <a:pt x="35" y="69"/>
                  </a:lnTo>
                  <a:close/>
                  <a:moveTo>
                    <a:pt x="0" y="0"/>
                  </a:moveTo>
                  <a:lnTo>
                    <a:pt x="12" y="4033"/>
                  </a:lnTo>
                  <a:lnTo>
                    <a:pt x="12" y="4044"/>
                  </a:lnTo>
                  <a:lnTo>
                    <a:pt x="2704" y="5545"/>
                  </a:lnTo>
                  <a:lnTo>
                    <a:pt x="2704" y="1787"/>
                  </a:lnTo>
                  <a:lnTo>
                    <a:pt x="2704" y="177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3" name="Google Shape;963;p45"/>
            <p:cNvSpPr/>
            <p:nvPr/>
          </p:nvSpPr>
          <p:spPr>
            <a:xfrm>
              <a:off x="4631103" y="2147450"/>
              <a:ext cx="2961" cy="224496"/>
            </a:xfrm>
            <a:custGeom>
              <a:rect b="b" l="l" r="r" t="t"/>
              <a:pathLst>
                <a:path extrusionOk="0" h="3564" w="47">
                  <a:moveTo>
                    <a:pt x="24" y="1"/>
                  </a:moveTo>
                  <a:cubicBezTo>
                    <a:pt x="12" y="1"/>
                    <a:pt x="1" y="12"/>
                    <a:pt x="1" y="24"/>
                  </a:cubicBezTo>
                  <a:lnTo>
                    <a:pt x="12" y="3540"/>
                  </a:lnTo>
                  <a:cubicBezTo>
                    <a:pt x="12" y="3552"/>
                    <a:pt x="24" y="3563"/>
                    <a:pt x="24" y="3563"/>
                  </a:cubicBezTo>
                  <a:cubicBezTo>
                    <a:pt x="35" y="3563"/>
                    <a:pt x="47" y="3552"/>
                    <a:pt x="47" y="3540"/>
                  </a:cubicBezTo>
                  <a:lnTo>
                    <a:pt x="35" y="24"/>
                  </a:lnTo>
                  <a:cubicBezTo>
                    <a:pt x="35" y="12"/>
                    <a:pt x="35"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4" name="Google Shape;964;p45"/>
            <p:cNvSpPr/>
            <p:nvPr/>
          </p:nvSpPr>
          <p:spPr>
            <a:xfrm>
              <a:off x="4453594" y="2037782"/>
              <a:ext cx="2961" cy="237472"/>
            </a:xfrm>
            <a:custGeom>
              <a:rect b="b" l="l" r="r" t="t"/>
              <a:pathLst>
                <a:path extrusionOk="0" h="3770" w="47">
                  <a:moveTo>
                    <a:pt x="24" y="1"/>
                  </a:moveTo>
                  <a:cubicBezTo>
                    <a:pt x="12" y="1"/>
                    <a:pt x="1" y="12"/>
                    <a:pt x="1" y="24"/>
                  </a:cubicBezTo>
                  <a:lnTo>
                    <a:pt x="12" y="3758"/>
                  </a:lnTo>
                  <a:cubicBezTo>
                    <a:pt x="12" y="3769"/>
                    <a:pt x="24" y="3769"/>
                    <a:pt x="35" y="3769"/>
                  </a:cubicBezTo>
                  <a:cubicBezTo>
                    <a:pt x="35" y="3769"/>
                    <a:pt x="47" y="3769"/>
                    <a:pt x="47" y="3758"/>
                  </a:cubicBezTo>
                  <a:lnTo>
                    <a:pt x="35" y="24"/>
                  </a:lnTo>
                  <a:cubicBezTo>
                    <a:pt x="35" y="12"/>
                    <a:pt x="35"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5" name="Google Shape;965;p45"/>
            <p:cNvSpPr/>
            <p:nvPr/>
          </p:nvSpPr>
          <p:spPr>
            <a:xfrm>
              <a:off x="4511357" y="2411572"/>
              <a:ext cx="140027" cy="288683"/>
            </a:xfrm>
            <a:custGeom>
              <a:rect b="b" l="l" r="r" t="t"/>
              <a:pathLst>
                <a:path extrusionOk="0" h="4583" w="2223">
                  <a:moveTo>
                    <a:pt x="35" y="58"/>
                  </a:moveTo>
                  <a:lnTo>
                    <a:pt x="2177" y="1100"/>
                  </a:lnTo>
                  <a:lnTo>
                    <a:pt x="2188" y="4537"/>
                  </a:lnTo>
                  <a:lnTo>
                    <a:pt x="2188" y="4537"/>
                  </a:lnTo>
                  <a:lnTo>
                    <a:pt x="46" y="3678"/>
                  </a:lnTo>
                  <a:lnTo>
                    <a:pt x="35" y="58"/>
                  </a:lnTo>
                  <a:close/>
                  <a:moveTo>
                    <a:pt x="0" y="0"/>
                  </a:moveTo>
                  <a:lnTo>
                    <a:pt x="12" y="3689"/>
                  </a:lnTo>
                  <a:lnTo>
                    <a:pt x="12" y="3700"/>
                  </a:lnTo>
                  <a:lnTo>
                    <a:pt x="2200" y="4571"/>
                  </a:lnTo>
                  <a:lnTo>
                    <a:pt x="2223" y="4583"/>
                  </a:lnTo>
                  <a:lnTo>
                    <a:pt x="2211" y="1089"/>
                  </a:lnTo>
                  <a:lnTo>
                    <a:pt x="2211" y="1077"/>
                  </a:lnTo>
                  <a:lnTo>
                    <a:pt x="23" y="1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6" name="Google Shape;966;p45"/>
            <p:cNvSpPr/>
            <p:nvPr/>
          </p:nvSpPr>
          <p:spPr>
            <a:xfrm>
              <a:off x="4301345" y="2299006"/>
              <a:ext cx="170388" cy="328367"/>
            </a:xfrm>
            <a:custGeom>
              <a:rect b="b" l="l" r="r" t="t"/>
              <a:pathLst>
                <a:path extrusionOk="0" h="5213" w="2705">
                  <a:moveTo>
                    <a:pt x="35" y="58"/>
                  </a:moveTo>
                  <a:lnTo>
                    <a:pt x="2670" y="1467"/>
                  </a:lnTo>
                  <a:lnTo>
                    <a:pt x="2670" y="5167"/>
                  </a:lnTo>
                  <a:lnTo>
                    <a:pt x="47" y="4010"/>
                  </a:lnTo>
                  <a:lnTo>
                    <a:pt x="35" y="58"/>
                  </a:lnTo>
                  <a:close/>
                  <a:moveTo>
                    <a:pt x="1" y="0"/>
                  </a:moveTo>
                  <a:lnTo>
                    <a:pt x="12" y="4021"/>
                  </a:lnTo>
                  <a:lnTo>
                    <a:pt x="12" y="4033"/>
                  </a:lnTo>
                  <a:lnTo>
                    <a:pt x="2704" y="5213"/>
                  </a:lnTo>
                  <a:lnTo>
                    <a:pt x="2704" y="1455"/>
                  </a:lnTo>
                  <a:lnTo>
                    <a:pt x="2704" y="144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7" name="Google Shape;967;p45"/>
            <p:cNvSpPr/>
            <p:nvPr/>
          </p:nvSpPr>
          <p:spPr>
            <a:xfrm>
              <a:off x="4631859" y="2470720"/>
              <a:ext cx="2961" cy="224496"/>
            </a:xfrm>
            <a:custGeom>
              <a:rect b="b" l="l" r="r" t="t"/>
              <a:pathLst>
                <a:path extrusionOk="0" h="3564" w="47">
                  <a:moveTo>
                    <a:pt x="23" y="1"/>
                  </a:moveTo>
                  <a:cubicBezTo>
                    <a:pt x="12" y="1"/>
                    <a:pt x="0" y="12"/>
                    <a:pt x="0" y="24"/>
                  </a:cubicBezTo>
                  <a:lnTo>
                    <a:pt x="12" y="3540"/>
                  </a:lnTo>
                  <a:cubicBezTo>
                    <a:pt x="12" y="3552"/>
                    <a:pt x="23" y="3563"/>
                    <a:pt x="23" y="3563"/>
                  </a:cubicBezTo>
                  <a:cubicBezTo>
                    <a:pt x="35" y="3563"/>
                    <a:pt x="46" y="3552"/>
                    <a:pt x="46" y="3540"/>
                  </a:cubicBezTo>
                  <a:lnTo>
                    <a:pt x="35" y="24"/>
                  </a:lnTo>
                  <a:cubicBezTo>
                    <a:pt x="35" y="12"/>
                    <a:pt x="35"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8" name="Google Shape;968;p45"/>
            <p:cNvSpPr/>
            <p:nvPr/>
          </p:nvSpPr>
          <p:spPr>
            <a:xfrm>
              <a:off x="4454350" y="2381966"/>
              <a:ext cx="2961" cy="237472"/>
            </a:xfrm>
            <a:custGeom>
              <a:rect b="b" l="l" r="r" t="t"/>
              <a:pathLst>
                <a:path extrusionOk="0" h="3770" w="47">
                  <a:moveTo>
                    <a:pt x="23" y="1"/>
                  </a:moveTo>
                  <a:cubicBezTo>
                    <a:pt x="12" y="1"/>
                    <a:pt x="0" y="12"/>
                    <a:pt x="0" y="24"/>
                  </a:cubicBezTo>
                  <a:lnTo>
                    <a:pt x="12" y="3758"/>
                  </a:lnTo>
                  <a:cubicBezTo>
                    <a:pt x="12" y="3758"/>
                    <a:pt x="23" y="3770"/>
                    <a:pt x="35" y="3770"/>
                  </a:cubicBezTo>
                  <a:cubicBezTo>
                    <a:pt x="35" y="3770"/>
                    <a:pt x="46" y="3758"/>
                    <a:pt x="46" y="3758"/>
                  </a:cubicBezTo>
                  <a:lnTo>
                    <a:pt x="35" y="24"/>
                  </a:lnTo>
                  <a:cubicBezTo>
                    <a:pt x="35" y="12"/>
                    <a:pt x="35"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69" name="Google Shape;969;p45"/>
            <p:cNvSpPr/>
            <p:nvPr/>
          </p:nvSpPr>
          <p:spPr>
            <a:xfrm>
              <a:off x="4512050" y="2796196"/>
              <a:ext cx="140090" cy="268463"/>
            </a:xfrm>
            <a:custGeom>
              <a:rect b="b" l="l" r="r" t="t"/>
              <a:pathLst>
                <a:path extrusionOk="0" h="4262" w="2224">
                  <a:moveTo>
                    <a:pt x="35" y="57"/>
                  </a:moveTo>
                  <a:lnTo>
                    <a:pt x="2177" y="779"/>
                  </a:lnTo>
                  <a:lnTo>
                    <a:pt x="2189" y="4227"/>
                  </a:lnTo>
                  <a:lnTo>
                    <a:pt x="47" y="3677"/>
                  </a:lnTo>
                  <a:lnTo>
                    <a:pt x="35" y="57"/>
                  </a:lnTo>
                  <a:close/>
                  <a:moveTo>
                    <a:pt x="1" y="0"/>
                  </a:moveTo>
                  <a:lnTo>
                    <a:pt x="12" y="3689"/>
                  </a:lnTo>
                  <a:lnTo>
                    <a:pt x="12" y="3700"/>
                  </a:lnTo>
                  <a:lnTo>
                    <a:pt x="2200" y="4261"/>
                  </a:lnTo>
                  <a:lnTo>
                    <a:pt x="2223" y="4261"/>
                  </a:lnTo>
                  <a:lnTo>
                    <a:pt x="2212" y="768"/>
                  </a:lnTo>
                  <a:lnTo>
                    <a:pt x="2212" y="756"/>
                  </a:lnTo>
                  <a:lnTo>
                    <a:pt x="24" y="1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70" name="Google Shape;970;p45"/>
            <p:cNvSpPr/>
            <p:nvPr/>
          </p:nvSpPr>
          <p:spPr>
            <a:xfrm>
              <a:off x="4302793" y="2716071"/>
              <a:ext cx="169632" cy="302415"/>
            </a:xfrm>
            <a:custGeom>
              <a:rect b="b" l="l" r="r" t="t"/>
              <a:pathLst>
                <a:path extrusionOk="0" h="4801" w="2693">
                  <a:moveTo>
                    <a:pt x="24" y="46"/>
                  </a:moveTo>
                  <a:lnTo>
                    <a:pt x="2658" y="1054"/>
                  </a:lnTo>
                  <a:lnTo>
                    <a:pt x="2670" y="4754"/>
                  </a:lnTo>
                  <a:lnTo>
                    <a:pt x="35" y="3998"/>
                  </a:lnTo>
                  <a:lnTo>
                    <a:pt x="24" y="46"/>
                  </a:lnTo>
                  <a:close/>
                  <a:moveTo>
                    <a:pt x="1" y="1"/>
                  </a:moveTo>
                  <a:lnTo>
                    <a:pt x="1" y="4010"/>
                  </a:lnTo>
                  <a:lnTo>
                    <a:pt x="1" y="4021"/>
                  </a:lnTo>
                  <a:lnTo>
                    <a:pt x="2681" y="4789"/>
                  </a:lnTo>
                  <a:lnTo>
                    <a:pt x="2693" y="4800"/>
                  </a:lnTo>
                  <a:lnTo>
                    <a:pt x="2693" y="1043"/>
                  </a:lnTo>
                  <a:lnTo>
                    <a:pt x="2693" y="1031"/>
                  </a:lnTo>
                  <a:lnTo>
                    <a:pt x="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71" name="Google Shape;971;p45"/>
            <p:cNvSpPr/>
            <p:nvPr/>
          </p:nvSpPr>
          <p:spPr>
            <a:xfrm>
              <a:off x="4632552" y="2838022"/>
              <a:ext cx="2961" cy="223740"/>
            </a:xfrm>
            <a:custGeom>
              <a:rect b="b" l="l" r="r" t="t"/>
              <a:pathLst>
                <a:path extrusionOk="0" h="3552" w="47">
                  <a:moveTo>
                    <a:pt x="24" y="0"/>
                  </a:moveTo>
                  <a:cubicBezTo>
                    <a:pt x="12" y="0"/>
                    <a:pt x="1" y="12"/>
                    <a:pt x="1" y="23"/>
                  </a:cubicBezTo>
                  <a:lnTo>
                    <a:pt x="12" y="3540"/>
                  </a:lnTo>
                  <a:cubicBezTo>
                    <a:pt x="12" y="3552"/>
                    <a:pt x="24" y="3552"/>
                    <a:pt x="24" y="3552"/>
                  </a:cubicBezTo>
                  <a:cubicBezTo>
                    <a:pt x="35" y="3552"/>
                    <a:pt x="47" y="3552"/>
                    <a:pt x="47" y="3540"/>
                  </a:cubicBezTo>
                  <a:lnTo>
                    <a:pt x="35" y="23"/>
                  </a:lnTo>
                  <a:cubicBezTo>
                    <a:pt x="35" y="12"/>
                    <a:pt x="35"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72" name="Google Shape;972;p45"/>
            <p:cNvSpPr/>
            <p:nvPr/>
          </p:nvSpPr>
          <p:spPr>
            <a:xfrm>
              <a:off x="4455799" y="2775220"/>
              <a:ext cx="2205" cy="237472"/>
            </a:xfrm>
            <a:custGeom>
              <a:rect b="b" l="l" r="r" t="t"/>
              <a:pathLst>
                <a:path extrusionOk="0" h="3770" w="35">
                  <a:moveTo>
                    <a:pt x="12" y="1"/>
                  </a:moveTo>
                  <a:cubicBezTo>
                    <a:pt x="0" y="1"/>
                    <a:pt x="0" y="12"/>
                    <a:pt x="0" y="24"/>
                  </a:cubicBezTo>
                  <a:lnTo>
                    <a:pt x="0" y="3747"/>
                  </a:lnTo>
                  <a:cubicBezTo>
                    <a:pt x="0" y="3758"/>
                    <a:pt x="12" y="3770"/>
                    <a:pt x="23" y="3770"/>
                  </a:cubicBezTo>
                  <a:cubicBezTo>
                    <a:pt x="35" y="3770"/>
                    <a:pt x="35" y="3758"/>
                    <a:pt x="35" y="3747"/>
                  </a:cubicBezTo>
                  <a:lnTo>
                    <a:pt x="35" y="24"/>
                  </a:lnTo>
                  <a:cubicBezTo>
                    <a:pt x="35" y="12"/>
                    <a:pt x="23"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73" name="Google Shape;973;p45"/>
            <p:cNvSpPr/>
            <p:nvPr/>
          </p:nvSpPr>
          <p:spPr>
            <a:xfrm>
              <a:off x="4512806" y="3125199"/>
              <a:ext cx="140027" cy="254039"/>
            </a:xfrm>
            <a:custGeom>
              <a:rect b="b" l="l" r="r" t="t"/>
              <a:pathLst>
                <a:path extrusionOk="0" h="4033" w="2223">
                  <a:moveTo>
                    <a:pt x="35" y="46"/>
                  </a:moveTo>
                  <a:lnTo>
                    <a:pt x="2177" y="550"/>
                  </a:lnTo>
                  <a:lnTo>
                    <a:pt x="2188" y="3998"/>
                  </a:lnTo>
                  <a:lnTo>
                    <a:pt x="46" y="3678"/>
                  </a:lnTo>
                  <a:lnTo>
                    <a:pt x="35" y="46"/>
                  </a:lnTo>
                  <a:close/>
                  <a:moveTo>
                    <a:pt x="0" y="1"/>
                  </a:moveTo>
                  <a:lnTo>
                    <a:pt x="12" y="3689"/>
                  </a:lnTo>
                  <a:lnTo>
                    <a:pt x="12" y="3701"/>
                  </a:lnTo>
                  <a:lnTo>
                    <a:pt x="2200" y="4033"/>
                  </a:lnTo>
                  <a:lnTo>
                    <a:pt x="2223" y="4033"/>
                  </a:lnTo>
                  <a:lnTo>
                    <a:pt x="2211" y="539"/>
                  </a:lnTo>
                  <a:lnTo>
                    <a:pt x="2211" y="528"/>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74" name="Google Shape;974;p45"/>
            <p:cNvSpPr/>
            <p:nvPr/>
          </p:nvSpPr>
          <p:spPr>
            <a:xfrm>
              <a:off x="4303549" y="3067499"/>
              <a:ext cx="169632" cy="283644"/>
            </a:xfrm>
            <a:custGeom>
              <a:rect b="b" l="l" r="r" t="t"/>
              <a:pathLst>
                <a:path extrusionOk="0" h="4503" w="2693">
                  <a:moveTo>
                    <a:pt x="23" y="46"/>
                  </a:moveTo>
                  <a:lnTo>
                    <a:pt x="2658" y="768"/>
                  </a:lnTo>
                  <a:lnTo>
                    <a:pt x="2669" y="4468"/>
                  </a:lnTo>
                  <a:lnTo>
                    <a:pt x="35" y="3998"/>
                  </a:lnTo>
                  <a:lnTo>
                    <a:pt x="23" y="46"/>
                  </a:lnTo>
                  <a:close/>
                  <a:moveTo>
                    <a:pt x="0" y="0"/>
                  </a:moveTo>
                  <a:lnTo>
                    <a:pt x="0" y="4021"/>
                  </a:lnTo>
                  <a:lnTo>
                    <a:pt x="0" y="4032"/>
                  </a:lnTo>
                  <a:lnTo>
                    <a:pt x="2692" y="4502"/>
                  </a:lnTo>
                  <a:lnTo>
                    <a:pt x="2692" y="756"/>
                  </a:lnTo>
                  <a:lnTo>
                    <a:pt x="2692" y="74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75" name="Google Shape;975;p45"/>
            <p:cNvSpPr/>
            <p:nvPr/>
          </p:nvSpPr>
          <p:spPr>
            <a:xfrm>
              <a:off x="4633308" y="3154049"/>
              <a:ext cx="2961" cy="224496"/>
            </a:xfrm>
            <a:custGeom>
              <a:rect b="b" l="l" r="r" t="t"/>
              <a:pathLst>
                <a:path extrusionOk="0" h="3564" w="47">
                  <a:moveTo>
                    <a:pt x="23" y="1"/>
                  </a:moveTo>
                  <a:cubicBezTo>
                    <a:pt x="12" y="1"/>
                    <a:pt x="0" y="12"/>
                    <a:pt x="0" y="24"/>
                  </a:cubicBezTo>
                  <a:lnTo>
                    <a:pt x="12" y="3540"/>
                  </a:lnTo>
                  <a:cubicBezTo>
                    <a:pt x="12" y="3552"/>
                    <a:pt x="23" y="3563"/>
                    <a:pt x="23" y="3563"/>
                  </a:cubicBezTo>
                  <a:cubicBezTo>
                    <a:pt x="35" y="3563"/>
                    <a:pt x="46" y="3552"/>
                    <a:pt x="46" y="3540"/>
                  </a:cubicBezTo>
                  <a:lnTo>
                    <a:pt x="35" y="24"/>
                  </a:lnTo>
                  <a:cubicBezTo>
                    <a:pt x="35" y="12"/>
                    <a:pt x="35"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76" name="Google Shape;976;p45"/>
            <p:cNvSpPr/>
            <p:nvPr/>
          </p:nvSpPr>
          <p:spPr>
            <a:xfrm>
              <a:off x="4456492" y="3110081"/>
              <a:ext cx="2268" cy="237409"/>
            </a:xfrm>
            <a:custGeom>
              <a:rect b="b" l="l" r="r" t="t"/>
              <a:pathLst>
                <a:path extrusionOk="0" h="3769" w="36">
                  <a:moveTo>
                    <a:pt x="12" y="0"/>
                  </a:moveTo>
                  <a:cubicBezTo>
                    <a:pt x="1" y="0"/>
                    <a:pt x="1" y="11"/>
                    <a:pt x="1" y="23"/>
                  </a:cubicBezTo>
                  <a:lnTo>
                    <a:pt x="1" y="3757"/>
                  </a:lnTo>
                  <a:cubicBezTo>
                    <a:pt x="1" y="3757"/>
                    <a:pt x="12" y="3769"/>
                    <a:pt x="24" y="3769"/>
                  </a:cubicBezTo>
                  <a:cubicBezTo>
                    <a:pt x="35" y="3769"/>
                    <a:pt x="35" y="3757"/>
                    <a:pt x="35" y="3757"/>
                  </a:cubicBezTo>
                  <a:lnTo>
                    <a:pt x="24" y="23"/>
                  </a:lnTo>
                  <a:cubicBezTo>
                    <a:pt x="35" y="11"/>
                    <a:pt x="24"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77" name="Google Shape;977;p45"/>
            <p:cNvSpPr/>
            <p:nvPr/>
          </p:nvSpPr>
          <p:spPr>
            <a:xfrm>
              <a:off x="2870499" y="1389098"/>
              <a:ext cx="1429432" cy="1080216"/>
            </a:xfrm>
            <a:custGeom>
              <a:rect b="b" l="l" r="r" t="t"/>
              <a:pathLst>
                <a:path extrusionOk="0" h="17149" w="22693">
                  <a:moveTo>
                    <a:pt x="22693" y="0"/>
                  </a:moveTo>
                  <a:lnTo>
                    <a:pt x="19841" y="2120"/>
                  </a:lnTo>
                  <a:lnTo>
                    <a:pt x="17000" y="4262"/>
                  </a:lnTo>
                  <a:lnTo>
                    <a:pt x="11318" y="8535"/>
                  </a:lnTo>
                  <a:lnTo>
                    <a:pt x="5659" y="12830"/>
                  </a:lnTo>
                  <a:lnTo>
                    <a:pt x="2818" y="14984"/>
                  </a:lnTo>
                  <a:lnTo>
                    <a:pt x="0" y="17149"/>
                  </a:lnTo>
                  <a:lnTo>
                    <a:pt x="0" y="17149"/>
                  </a:lnTo>
                  <a:lnTo>
                    <a:pt x="2853" y="15030"/>
                  </a:lnTo>
                  <a:lnTo>
                    <a:pt x="5693" y="12888"/>
                  </a:lnTo>
                  <a:lnTo>
                    <a:pt x="11375" y="8615"/>
                  </a:lnTo>
                  <a:lnTo>
                    <a:pt x="17046" y="4319"/>
                  </a:lnTo>
                  <a:lnTo>
                    <a:pt x="19875" y="2165"/>
                  </a:lnTo>
                  <a:lnTo>
                    <a:pt x="226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78" name="Google Shape;978;p45"/>
            <p:cNvSpPr/>
            <p:nvPr/>
          </p:nvSpPr>
          <p:spPr>
            <a:xfrm>
              <a:off x="3841698" y="1416500"/>
              <a:ext cx="2379825" cy="1585332"/>
            </a:xfrm>
            <a:custGeom>
              <a:rect b="b" l="l" r="r" t="t"/>
              <a:pathLst>
                <a:path extrusionOk="0" h="25168" w="37781">
                  <a:moveTo>
                    <a:pt x="1" y="1"/>
                  </a:moveTo>
                  <a:lnTo>
                    <a:pt x="4709" y="3162"/>
                  </a:lnTo>
                  <a:lnTo>
                    <a:pt x="9429" y="6313"/>
                  </a:lnTo>
                  <a:lnTo>
                    <a:pt x="18868" y="12624"/>
                  </a:lnTo>
                  <a:lnTo>
                    <a:pt x="28318" y="18902"/>
                  </a:lnTo>
                  <a:lnTo>
                    <a:pt x="33049" y="22041"/>
                  </a:lnTo>
                  <a:lnTo>
                    <a:pt x="37780" y="25168"/>
                  </a:lnTo>
                  <a:lnTo>
                    <a:pt x="33072" y="22006"/>
                  </a:lnTo>
                  <a:lnTo>
                    <a:pt x="28364" y="18845"/>
                  </a:lnTo>
                  <a:lnTo>
                    <a:pt x="18925" y="12544"/>
                  </a:lnTo>
                  <a:lnTo>
                    <a:pt x="9463" y="6267"/>
                  </a:lnTo>
                  <a:lnTo>
                    <a:pt x="4743" y="312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79" name="Google Shape;979;p45"/>
            <p:cNvSpPr/>
            <p:nvPr/>
          </p:nvSpPr>
          <p:spPr>
            <a:xfrm>
              <a:off x="2971474" y="3086963"/>
              <a:ext cx="3134571" cy="471228"/>
            </a:xfrm>
            <a:custGeom>
              <a:rect b="b" l="l" r="r" t="t"/>
              <a:pathLst>
                <a:path extrusionOk="0" h="7481" w="49763">
                  <a:moveTo>
                    <a:pt x="49762" y="0"/>
                  </a:moveTo>
                  <a:lnTo>
                    <a:pt x="43531" y="917"/>
                  </a:lnTo>
                  <a:lnTo>
                    <a:pt x="37311" y="1845"/>
                  </a:lnTo>
                  <a:lnTo>
                    <a:pt x="24870" y="3700"/>
                  </a:lnTo>
                  <a:lnTo>
                    <a:pt x="12430" y="5579"/>
                  </a:lnTo>
                  <a:lnTo>
                    <a:pt x="6210" y="6518"/>
                  </a:lnTo>
                  <a:lnTo>
                    <a:pt x="1" y="7481"/>
                  </a:lnTo>
                  <a:lnTo>
                    <a:pt x="6221" y="6576"/>
                  </a:lnTo>
                  <a:lnTo>
                    <a:pt x="12441" y="5648"/>
                  </a:lnTo>
                  <a:lnTo>
                    <a:pt x="24882" y="3792"/>
                  </a:lnTo>
                  <a:lnTo>
                    <a:pt x="37322" y="1913"/>
                  </a:lnTo>
                  <a:lnTo>
                    <a:pt x="43542" y="963"/>
                  </a:lnTo>
                  <a:lnTo>
                    <a:pt x="497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80" name="Google Shape;980;p45"/>
            <p:cNvSpPr/>
            <p:nvPr/>
          </p:nvSpPr>
          <p:spPr>
            <a:xfrm>
              <a:off x="3802769" y="4032146"/>
              <a:ext cx="2572953" cy="282258"/>
            </a:xfrm>
            <a:custGeom>
              <a:rect b="b" l="l" r="r" t="t"/>
              <a:pathLst>
                <a:path extrusionOk="0" h="4481" w="40847">
                  <a:moveTo>
                    <a:pt x="40789" y="1"/>
                  </a:moveTo>
                  <a:cubicBezTo>
                    <a:pt x="40787" y="1"/>
                    <a:pt x="40784" y="1"/>
                    <a:pt x="40781" y="2"/>
                  </a:cubicBezTo>
                  <a:lnTo>
                    <a:pt x="0" y="4481"/>
                  </a:lnTo>
                  <a:lnTo>
                    <a:pt x="40781" y="105"/>
                  </a:lnTo>
                  <a:lnTo>
                    <a:pt x="40792" y="105"/>
                  </a:lnTo>
                  <a:cubicBezTo>
                    <a:pt x="40847" y="94"/>
                    <a:pt x="40839" y="1"/>
                    <a:pt x="40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81" name="Google Shape;981;p45"/>
            <p:cNvSpPr/>
            <p:nvPr/>
          </p:nvSpPr>
          <p:spPr>
            <a:xfrm>
              <a:off x="2806500" y="4095641"/>
              <a:ext cx="1826080" cy="222355"/>
            </a:xfrm>
            <a:custGeom>
              <a:rect b="b" l="l" r="r" t="t"/>
              <a:pathLst>
                <a:path extrusionOk="0" h="3530" w="28990">
                  <a:moveTo>
                    <a:pt x="67" y="1"/>
                  </a:moveTo>
                  <a:cubicBezTo>
                    <a:pt x="7" y="1"/>
                    <a:pt x="0" y="93"/>
                    <a:pt x="65" y="93"/>
                  </a:cubicBezTo>
                  <a:lnTo>
                    <a:pt x="28990" y="3530"/>
                  </a:lnTo>
                  <a:lnTo>
                    <a:pt x="77" y="2"/>
                  </a:lnTo>
                  <a:cubicBezTo>
                    <a:pt x="73" y="1"/>
                    <a:pt x="70"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82" name="Google Shape;982;p45"/>
            <p:cNvSpPr/>
            <p:nvPr/>
          </p:nvSpPr>
          <p:spPr>
            <a:xfrm>
              <a:off x="6021634" y="1631552"/>
              <a:ext cx="6551" cy="1995712"/>
            </a:xfrm>
            <a:custGeom>
              <a:rect b="b" l="l" r="r" t="t"/>
              <a:pathLst>
                <a:path extrusionOk="0" h="31683" w="104">
                  <a:moveTo>
                    <a:pt x="46" y="0"/>
                  </a:moveTo>
                  <a:lnTo>
                    <a:pt x="0" y="31640"/>
                  </a:lnTo>
                  <a:cubicBezTo>
                    <a:pt x="0" y="31668"/>
                    <a:pt x="23" y="31683"/>
                    <a:pt x="47" y="31683"/>
                  </a:cubicBezTo>
                  <a:cubicBezTo>
                    <a:pt x="72" y="31683"/>
                    <a:pt x="97" y="31668"/>
                    <a:pt x="103" y="31640"/>
                  </a:cubicBezTo>
                  <a:lnTo>
                    <a:pt x="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83" name="Google Shape;983;p45"/>
            <p:cNvSpPr/>
            <p:nvPr/>
          </p:nvSpPr>
          <p:spPr>
            <a:xfrm>
              <a:off x="2985962" y="1772967"/>
              <a:ext cx="8693" cy="2435319"/>
            </a:xfrm>
            <a:custGeom>
              <a:rect b="b" l="l" r="r" t="t"/>
              <a:pathLst>
                <a:path extrusionOk="0" h="38662" w="138">
                  <a:moveTo>
                    <a:pt x="69" y="1"/>
                  </a:moveTo>
                  <a:lnTo>
                    <a:pt x="34" y="4835"/>
                  </a:lnTo>
                  <a:lnTo>
                    <a:pt x="23" y="9669"/>
                  </a:lnTo>
                  <a:lnTo>
                    <a:pt x="0" y="19337"/>
                  </a:lnTo>
                  <a:lnTo>
                    <a:pt x="23" y="28994"/>
                  </a:lnTo>
                  <a:lnTo>
                    <a:pt x="34" y="33828"/>
                  </a:lnTo>
                  <a:lnTo>
                    <a:pt x="69" y="38662"/>
                  </a:lnTo>
                  <a:lnTo>
                    <a:pt x="103" y="33828"/>
                  </a:lnTo>
                  <a:lnTo>
                    <a:pt x="115" y="28994"/>
                  </a:lnTo>
                  <a:lnTo>
                    <a:pt x="138" y="19337"/>
                  </a:lnTo>
                  <a:lnTo>
                    <a:pt x="115" y="9669"/>
                  </a:lnTo>
                  <a:lnTo>
                    <a:pt x="103" y="4835"/>
                  </a:lnTo>
                  <a:lnTo>
                    <a:pt x="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cxnSp>
        <p:nvCxnSpPr>
          <p:cNvPr id="984" name="Google Shape;984;p45"/>
          <p:cNvCxnSpPr>
            <a:stCxn id="699" idx="3"/>
            <a:endCxn id="985" idx="3"/>
          </p:cNvCxnSpPr>
          <p:nvPr/>
        </p:nvCxnSpPr>
        <p:spPr>
          <a:xfrm>
            <a:off x="2886325" y="1387289"/>
            <a:ext cx="2170800" cy="989100"/>
          </a:xfrm>
          <a:prstGeom prst="bentConnector3">
            <a:avLst>
              <a:gd fmla="val 75092" name="adj1"/>
            </a:avLst>
          </a:prstGeom>
          <a:noFill/>
          <a:ln cap="flat" cmpd="sng" w="9525">
            <a:solidFill>
              <a:schemeClr val="dk1"/>
            </a:solidFill>
            <a:prstDash val="solid"/>
            <a:round/>
            <a:headEnd len="med" w="med" type="diamond"/>
            <a:tailEnd len="med" w="med" type="none"/>
          </a:ln>
        </p:spPr>
      </p:cxnSp>
      <p:sp>
        <p:nvSpPr>
          <p:cNvPr id="985" name="Google Shape;985;p45"/>
          <p:cNvSpPr/>
          <p:nvPr/>
        </p:nvSpPr>
        <p:spPr>
          <a:xfrm>
            <a:off x="4996388" y="2346063"/>
            <a:ext cx="60600" cy="6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6" name="Google Shape;986;p45"/>
          <p:cNvCxnSpPr/>
          <p:nvPr/>
        </p:nvCxnSpPr>
        <p:spPr>
          <a:xfrm>
            <a:off x="2723738" y="3288275"/>
            <a:ext cx="3477000" cy="672600"/>
          </a:xfrm>
          <a:prstGeom prst="bentConnector3">
            <a:avLst>
              <a:gd fmla="val 50000" name="adj1"/>
            </a:avLst>
          </a:prstGeom>
          <a:noFill/>
          <a:ln cap="flat" cmpd="sng" w="9525">
            <a:solidFill>
              <a:schemeClr val="dk1"/>
            </a:solidFill>
            <a:prstDash val="solid"/>
            <a:round/>
            <a:headEnd len="med" w="med" type="diamond"/>
            <a:tailEnd len="med" w="med" type="none"/>
          </a:ln>
        </p:spPr>
      </p:cxnSp>
      <p:sp>
        <p:nvSpPr>
          <p:cNvPr id="987" name="Google Shape;987;p45"/>
          <p:cNvSpPr/>
          <p:nvPr/>
        </p:nvSpPr>
        <p:spPr>
          <a:xfrm>
            <a:off x="6200738" y="3899050"/>
            <a:ext cx="60600" cy="6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8" name="Google Shape;988;p45"/>
          <p:cNvCxnSpPr/>
          <p:nvPr/>
        </p:nvCxnSpPr>
        <p:spPr>
          <a:xfrm rot="10800000">
            <a:off x="1995483" y="1684547"/>
            <a:ext cx="312900" cy="0"/>
          </a:xfrm>
          <a:prstGeom prst="straightConnector1">
            <a:avLst/>
          </a:prstGeom>
          <a:noFill/>
          <a:ln cap="flat" cmpd="sng" w="38100">
            <a:solidFill>
              <a:schemeClr val="accent1"/>
            </a:solidFill>
            <a:prstDash val="solid"/>
            <a:round/>
            <a:headEnd len="med" w="med" type="none"/>
            <a:tailEnd len="med" w="med" type="none"/>
          </a:ln>
        </p:spPr>
      </p:cxnSp>
      <p:sp>
        <p:nvSpPr>
          <p:cNvPr id="989" name="Google Shape;989;p45"/>
          <p:cNvSpPr txBox="1"/>
          <p:nvPr>
            <p:ph idx="4294967295" type="title"/>
          </p:nvPr>
        </p:nvSpPr>
        <p:spPr>
          <a:xfrm>
            <a:off x="1418266" y="3075888"/>
            <a:ext cx="1467300" cy="34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Goals</a:t>
            </a:r>
            <a:endParaRPr sz="1800">
              <a:solidFill>
                <a:schemeClr val="accent1"/>
              </a:solidFill>
            </a:endParaRPr>
          </a:p>
        </p:txBody>
      </p:sp>
      <p:sp>
        <p:nvSpPr>
          <p:cNvPr id="990" name="Google Shape;990;p45"/>
          <p:cNvSpPr txBox="1"/>
          <p:nvPr/>
        </p:nvSpPr>
        <p:spPr>
          <a:xfrm rot="200535">
            <a:off x="5627487" y="3359589"/>
            <a:ext cx="2459684" cy="40028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chemeClr val="accent1"/>
                </a:highlight>
                <a:latin typeface="Josefin Sans"/>
                <a:ea typeface="Josefin Sans"/>
                <a:cs typeface="Josefin Sans"/>
                <a:sym typeface="Josefin Sans"/>
              </a:rPr>
              <a:t>MAVEN TOYS STORE</a:t>
            </a:r>
            <a:endParaRPr b="1">
              <a:highlight>
                <a:schemeClr val="accent1"/>
              </a:highlight>
              <a:latin typeface="Josefin Sans"/>
              <a:ea typeface="Josefin Sans"/>
              <a:cs typeface="Josefin Sans"/>
              <a:sym typeface="Josefin Sans"/>
            </a:endParaRPr>
          </a:p>
        </p:txBody>
      </p:sp>
      <p:cxnSp>
        <p:nvCxnSpPr>
          <p:cNvPr id="991" name="Google Shape;991;p45"/>
          <p:cNvCxnSpPr/>
          <p:nvPr/>
        </p:nvCxnSpPr>
        <p:spPr>
          <a:xfrm rot="10800000">
            <a:off x="1995483" y="3484797"/>
            <a:ext cx="312900" cy="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46"/>
          <p:cNvSpPr txBox="1"/>
          <p:nvPr>
            <p:ph idx="3" type="title"/>
          </p:nvPr>
        </p:nvSpPr>
        <p:spPr>
          <a:xfrm>
            <a:off x="1470900" y="476534"/>
            <a:ext cx="620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997" name="Google Shape;997;p46"/>
          <p:cNvSpPr txBox="1"/>
          <p:nvPr/>
        </p:nvSpPr>
        <p:spPr>
          <a:xfrm>
            <a:off x="1314850" y="1377425"/>
            <a:ext cx="16458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Josefin Sans"/>
                <a:ea typeface="Josefin Sans"/>
                <a:cs typeface="Josefin Sans"/>
                <a:sym typeface="Josefin Sans"/>
              </a:rPr>
              <a:t>#1 Data Gathering</a:t>
            </a:r>
            <a:endParaRPr b="1" sz="1800">
              <a:solidFill>
                <a:schemeClr val="accent1"/>
              </a:solidFill>
              <a:latin typeface="Josefin Sans"/>
              <a:ea typeface="Josefin Sans"/>
              <a:cs typeface="Josefin Sans"/>
              <a:sym typeface="Josefin Sans"/>
            </a:endParaRPr>
          </a:p>
        </p:txBody>
      </p:sp>
      <p:sp>
        <p:nvSpPr>
          <p:cNvPr id="998" name="Google Shape;998;p46"/>
          <p:cNvSpPr txBox="1"/>
          <p:nvPr/>
        </p:nvSpPr>
        <p:spPr>
          <a:xfrm>
            <a:off x="1313196" y="2137113"/>
            <a:ext cx="16491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Josefin Sans"/>
                <a:ea typeface="Josefin Sans"/>
                <a:cs typeface="Josefin Sans"/>
                <a:sym typeface="Josefin Sans"/>
              </a:rPr>
              <a:t>Gathering historical data</a:t>
            </a:r>
            <a:endParaRPr>
              <a:solidFill>
                <a:schemeClr val="dk1"/>
              </a:solidFill>
              <a:latin typeface="Josefin Sans"/>
              <a:ea typeface="Josefin Sans"/>
              <a:cs typeface="Josefin Sans"/>
              <a:sym typeface="Josefin Sans"/>
            </a:endParaRPr>
          </a:p>
        </p:txBody>
      </p:sp>
      <p:cxnSp>
        <p:nvCxnSpPr>
          <p:cNvPr id="999" name="Google Shape;999;p46"/>
          <p:cNvCxnSpPr/>
          <p:nvPr/>
        </p:nvCxnSpPr>
        <p:spPr>
          <a:xfrm rot="5400000">
            <a:off x="566156" y="2122481"/>
            <a:ext cx="1335900" cy="176100"/>
          </a:xfrm>
          <a:prstGeom prst="bentConnector3">
            <a:avLst>
              <a:gd fmla="val -6" name="adj1"/>
            </a:avLst>
          </a:prstGeom>
          <a:noFill/>
          <a:ln cap="flat" cmpd="sng" w="9525">
            <a:solidFill>
              <a:srgbClr val="000000"/>
            </a:solidFill>
            <a:prstDash val="solid"/>
            <a:round/>
            <a:headEnd len="med" w="med" type="diamond"/>
            <a:tailEnd len="med" w="med" type="none"/>
          </a:ln>
        </p:spPr>
      </p:cxnSp>
      <p:cxnSp>
        <p:nvCxnSpPr>
          <p:cNvPr id="1000" name="Google Shape;1000;p46"/>
          <p:cNvCxnSpPr>
            <a:stCxn id="1001" idx="1"/>
            <a:endCxn id="1002" idx="4"/>
          </p:cNvCxnSpPr>
          <p:nvPr/>
        </p:nvCxnSpPr>
        <p:spPr>
          <a:xfrm flipH="1" rot="5400000">
            <a:off x="2450288" y="2959462"/>
            <a:ext cx="359700" cy="164100"/>
          </a:xfrm>
          <a:prstGeom prst="bentConnector3">
            <a:avLst>
              <a:gd fmla="val -1442" name="adj1"/>
            </a:avLst>
          </a:prstGeom>
          <a:noFill/>
          <a:ln cap="flat" cmpd="sng" w="9525">
            <a:solidFill>
              <a:srgbClr val="000000"/>
            </a:solidFill>
            <a:prstDash val="solid"/>
            <a:round/>
            <a:headEnd len="med" w="med" type="diamond"/>
            <a:tailEnd len="med" w="med" type="none"/>
          </a:ln>
        </p:spPr>
      </p:cxnSp>
      <p:sp>
        <p:nvSpPr>
          <p:cNvPr id="1003" name="Google Shape;1003;p46"/>
          <p:cNvSpPr txBox="1"/>
          <p:nvPr/>
        </p:nvSpPr>
        <p:spPr>
          <a:xfrm>
            <a:off x="4110550" y="1377425"/>
            <a:ext cx="1645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Josefin Sans"/>
                <a:ea typeface="Josefin Sans"/>
                <a:cs typeface="Josefin Sans"/>
                <a:sym typeface="Josefin Sans"/>
              </a:rPr>
              <a:t>#3 Analyze Data</a:t>
            </a:r>
            <a:endParaRPr b="1" sz="1800">
              <a:solidFill>
                <a:schemeClr val="accent1"/>
              </a:solidFill>
              <a:latin typeface="Josefin Sans"/>
              <a:ea typeface="Josefin Sans"/>
              <a:cs typeface="Josefin Sans"/>
              <a:sym typeface="Josefin Sans"/>
            </a:endParaRPr>
          </a:p>
        </p:txBody>
      </p:sp>
      <p:sp>
        <p:nvSpPr>
          <p:cNvPr id="1004" name="Google Shape;1004;p46"/>
          <p:cNvSpPr txBox="1"/>
          <p:nvPr/>
        </p:nvSpPr>
        <p:spPr>
          <a:xfrm>
            <a:off x="3995776" y="2004750"/>
            <a:ext cx="1725300" cy="9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dk1"/>
                </a:solidFill>
                <a:latin typeface="Josefin Sans"/>
                <a:ea typeface="Josefin Sans"/>
                <a:cs typeface="Josefin Sans"/>
                <a:sym typeface="Josefin Sans"/>
              </a:rPr>
              <a:t>Data cleaning &amp; EDA using python to find the right insights</a:t>
            </a:r>
            <a:endParaRPr sz="1200">
              <a:solidFill>
                <a:schemeClr val="dk1"/>
              </a:solidFill>
              <a:latin typeface="Josefin Sans"/>
              <a:ea typeface="Josefin Sans"/>
              <a:cs typeface="Josefin Sans"/>
              <a:sym typeface="Josefin Sans"/>
            </a:endParaRPr>
          </a:p>
        </p:txBody>
      </p:sp>
      <p:cxnSp>
        <p:nvCxnSpPr>
          <p:cNvPr id="1005" name="Google Shape;1005;p46"/>
          <p:cNvCxnSpPr/>
          <p:nvPr/>
        </p:nvCxnSpPr>
        <p:spPr>
          <a:xfrm rot="5400000">
            <a:off x="3419544" y="2148992"/>
            <a:ext cx="1264200" cy="169500"/>
          </a:xfrm>
          <a:prstGeom prst="bentConnector3">
            <a:avLst>
              <a:gd fmla="val 1672" name="adj1"/>
            </a:avLst>
          </a:prstGeom>
          <a:noFill/>
          <a:ln cap="flat" cmpd="sng" w="9525">
            <a:solidFill>
              <a:srgbClr val="000000"/>
            </a:solidFill>
            <a:prstDash val="solid"/>
            <a:round/>
            <a:headEnd len="med" w="med" type="diamond"/>
            <a:tailEnd len="med" w="med" type="none"/>
          </a:ln>
        </p:spPr>
      </p:cxnSp>
      <p:sp>
        <p:nvSpPr>
          <p:cNvPr id="1006" name="Google Shape;1006;p46"/>
          <p:cNvSpPr txBox="1"/>
          <p:nvPr/>
        </p:nvSpPr>
        <p:spPr>
          <a:xfrm>
            <a:off x="5445300" y="2998990"/>
            <a:ext cx="16458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Josefin Sans"/>
                <a:ea typeface="Josefin Sans"/>
                <a:cs typeface="Josefin Sans"/>
                <a:sym typeface="Josefin Sans"/>
              </a:rPr>
              <a:t>#4 Data Visualization</a:t>
            </a:r>
            <a:endParaRPr b="1" sz="1800">
              <a:solidFill>
                <a:schemeClr val="accent1"/>
              </a:solidFill>
              <a:latin typeface="Josefin Sans"/>
              <a:ea typeface="Josefin Sans"/>
              <a:cs typeface="Josefin Sans"/>
              <a:sym typeface="Josefin Sans"/>
            </a:endParaRPr>
          </a:p>
        </p:txBody>
      </p:sp>
      <p:sp>
        <p:nvSpPr>
          <p:cNvPr id="1007" name="Google Shape;1007;p46"/>
          <p:cNvSpPr txBox="1"/>
          <p:nvPr/>
        </p:nvSpPr>
        <p:spPr>
          <a:xfrm>
            <a:off x="5517251" y="3673450"/>
            <a:ext cx="1689000" cy="6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Josefin Sans"/>
                <a:ea typeface="Josefin Sans"/>
                <a:cs typeface="Josefin Sans"/>
                <a:sym typeface="Josefin Sans"/>
              </a:rPr>
              <a:t>Creating deck &amp; dashboard</a:t>
            </a:r>
            <a:endParaRPr>
              <a:solidFill>
                <a:schemeClr val="dk1"/>
              </a:solidFill>
              <a:latin typeface="Josefin Sans"/>
              <a:ea typeface="Josefin Sans"/>
              <a:cs typeface="Josefin Sans"/>
              <a:sym typeface="Josefin Sans"/>
            </a:endParaRPr>
          </a:p>
        </p:txBody>
      </p:sp>
      <p:cxnSp>
        <p:nvCxnSpPr>
          <p:cNvPr id="1008" name="Google Shape;1008;p46"/>
          <p:cNvCxnSpPr>
            <a:stCxn id="1006" idx="1"/>
            <a:endCxn id="1009" idx="4"/>
          </p:cNvCxnSpPr>
          <p:nvPr/>
        </p:nvCxnSpPr>
        <p:spPr>
          <a:xfrm rot="10800000">
            <a:off x="5341800" y="2861590"/>
            <a:ext cx="103500" cy="474600"/>
          </a:xfrm>
          <a:prstGeom prst="bentConnector2">
            <a:avLst/>
          </a:prstGeom>
          <a:noFill/>
          <a:ln cap="flat" cmpd="sng" w="9525">
            <a:solidFill>
              <a:srgbClr val="000000"/>
            </a:solidFill>
            <a:prstDash val="solid"/>
            <a:round/>
            <a:headEnd len="med" w="med" type="diamond"/>
            <a:tailEnd len="med" w="med" type="none"/>
          </a:ln>
        </p:spPr>
      </p:cxnSp>
      <p:sp>
        <p:nvSpPr>
          <p:cNvPr id="1010" name="Google Shape;1010;p46"/>
          <p:cNvSpPr/>
          <p:nvPr/>
        </p:nvSpPr>
        <p:spPr>
          <a:xfrm>
            <a:off x="1085392" y="2881318"/>
            <a:ext cx="123000" cy="123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6"/>
          <p:cNvSpPr/>
          <p:nvPr/>
        </p:nvSpPr>
        <p:spPr>
          <a:xfrm>
            <a:off x="2486588" y="2738662"/>
            <a:ext cx="123000" cy="123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6"/>
          <p:cNvSpPr/>
          <p:nvPr/>
        </p:nvSpPr>
        <p:spPr>
          <a:xfrm>
            <a:off x="3882794" y="2875955"/>
            <a:ext cx="123000" cy="123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2" name="Google Shape;1012;p46"/>
          <p:cNvCxnSpPr/>
          <p:nvPr/>
        </p:nvCxnSpPr>
        <p:spPr>
          <a:xfrm>
            <a:off x="714875" y="2873012"/>
            <a:ext cx="7725000" cy="0"/>
          </a:xfrm>
          <a:prstGeom prst="straightConnector1">
            <a:avLst/>
          </a:prstGeom>
          <a:noFill/>
          <a:ln cap="flat" cmpd="sng" w="19050">
            <a:solidFill>
              <a:schemeClr val="accent1"/>
            </a:solidFill>
            <a:prstDash val="solid"/>
            <a:round/>
            <a:headEnd len="med" w="med" type="diamond"/>
            <a:tailEnd len="med" w="med" type="diamond"/>
          </a:ln>
        </p:spPr>
      </p:cxnSp>
      <p:sp>
        <p:nvSpPr>
          <p:cNvPr id="1013" name="Google Shape;1013;p46"/>
          <p:cNvSpPr/>
          <p:nvPr/>
        </p:nvSpPr>
        <p:spPr>
          <a:xfrm>
            <a:off x="6676663" y="2875955"/>
            <a:ext cx="123000" cy="123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5280388" y="2738662"/>
            <a:ext cx="123000" cy="123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4" name="Google Shape;1014;p46">
            <a:hlinkClick action="ppaction://hlinkshowjump?jump=nextslide"/>
          </p:cNvPr>
          <p:cNvCxnSpPr/>
          <p:nvPr/>
        </p:nvCxnSpPr>
        <p:spPr>
          <a:xfrm>
            <a:off x="8643950" y="303450"/>
            <a:ext cx="262200" cy="0"/>
          </a:xfrm>
          <a:prstGeom prst="straightConnector1">
            <a:avLst/>
          </a:prstGeom>
          <a:noFill/>
          <a:ln cap="flat" cmpd="sng" w="9525">
            <a:solidFill>
              <a:schemeClr val="accent1"/>
            </a:solidFill>
            <a:prstDash val="solid"/>
            <a:round/>
            <a:headEnd len="med" w="med" type="none"/>
            <a:tailEnd len="med" w="med" type="triangle"/>
          </a:ln>
        </p:spPr>
      </p:cxnSp>
      <p:cxnSp>
        <p:nvCxnSpPr>
          <p:cNvPr id="1015" name="Google Shape;1015;p46">
            <a:hlinkClick action="ppaction://hlinkshowjump?jump=previousslide"/>
          </p:cNvPr>
          <p:cNvCxnSpPr/>
          <p:nvPr/>
        </p:nvCxnSpPr>
        <p:spPr>
          <a:xfrm rot="10800000">
            <a:off x="232775" y="303450"/>
            <a:ext cx="262200" cy="0"/>
          </a:xfrm>
          <a:prstGeom prst="straightConnector1">
            <a:avLst/>
          </a:prstGeom>
          <a:noFill/>
          <a:ln cap="flat" cmpd="sng" w="9525">
            <a:solidFill>
              <a:schemeClr val="accent1"/>
            </a:solidFill>
            <a:prstDash val="solid"/>
            <a:round/>
            <a:headEnd len="med" w="med" type="none"/>
            <a:tailEnd len="med" w="med" type="triangle"/>
          </a:ln>
        </p:spPr>
      </p:cxnSp>
      <p:cxnSp>
        <p:nvCxnSpPr>
          <p:cNvPr id="1016" name="Google Shape;1016;p46"/>
          <p:cNvCxnSpPr/>
          <p:nvPr/>
        </p:nvCxnSpPr>
        <p:spPr>
          <a:xfrm rot="10800000">
            <a:off x="4200215" y="1394666"/>
            <a:ext cx="228900" cy="0"/>
          </a:xfrm>
          <a:prstGeom prst="straightConnector1">
            <a:avLst/>
          </a:prstGeom>
          <a:noFill/>
          <a:ln cap="flat" cmpd="sng" w="38100">
            <a:solidFill>
              <a:schemeClr val="accent1"/>
            </a:solidFill>
            <a:prstDash val="solid"/>
            <a:round/>
            <a:headEnd len="med" w="med" type="none"/>
            <a:tailEnd len="med" w="med" type="none"/>
          </a:ln>
        </p:spPr>
      </p:cxnSp>
      <p:cxnSp>
        <p:nvCxnSpPr>
          <p:cNvPr id="1017" name="Google Shape;1017;p46"/>
          <p:cNvCxnSpPr/>
          <p:nvPr/>
        </p:nvCxnSpPr>
        <p:spPr>
          <a:xfrm rot="10800000">
            <a:off x="1401305" y="1394666"/>
            <a:ext cx="228900" cy="0"/>
          </a:xfrm>
          <a:prstGeom prst="straightConnector1">
            <a:avLst/>
          </a:prstGeom>
          <a:noFill/>
          <a:ln cap="flat" cmpd="sng" w="38100">
            <a:solidFill>
              <a:schemeClr val="accent1"/>
            </a:solidFill>
            <a:prstDash val="solid"/>
            <a:round/>
            <a:headEnd len="med" w="med" type="none"/>
            <a:tailEnd len="med" w="med" type="none"/>
          </a:ln>
        </p:spPr>
      </p:cxnSp>
      <p:cxnSp>
        <p:nvCxnSpPr>
          <p:cNvPr id="1018" name="Google Shape;1018;p46"/>
          <p:cNvCxnSpPr/>
          <p:nvPr/>
        </p:nvCxnSpPr>
        <p:spPr>
          <a:xfrm rot="10800000">
            <a:off x="2805365" y="3073055"/>
            <a:ext cx="228900" cy="0"/>
          </a:xfrm>
          <a:prstGeom prst="straightConnector1">
            <a:avLst/>
          </a:prstGeom>
          <a:noFill/>
          <a:ln cap="flat" cmpd="sng" w="38100">
            <a:solidFill>
              <a:schemeClr val="accent1"/>
            </a:solidFill>
            <a:prstDash val="solid"/>
            <a:round/>
            <a:headEnd len="med" w="med" type="none"/>
            <a:tailEnd len="med" w="med" type="none"/>
          </a:ln>
        </p:spPr>
      </p:cxnSp>
      <p:cxnSp>
        <p:nvCxnSpPr>
          <p:cNvPr id="1019" name="Google Shape;1019;p46"/>
          <p:cNvCxnSpPr/>
          <p:nvPr/>
        </p:nvCxnSpPr>
        <p:spPr>
          <a:xfrm rot="10800000">
            <a:off x="5596913" y="3073055"/>
            <a:ext cx="228900" cy="0"/>
          </a:xfrm>
          <a:prstGeom prst="straightConnector1">
            <a:avLst/>
          </a:prstGeom>
          <a:noFill/>
          <a:ln cap="flat" cmpd="sng" w="38100">
            <a:solidFill>
              <a:schemeClr val="accent1"/>
            </a:solidFill>
            <a:prstDash val="solid"/>
            <a:round/>
            <a:headEnd len="med" w="med" type="none"/>
            <a:tailEnd len="med" w="med" type="none"/>
          </a:ln>
        </p:spPr>
      </p:cxnSp>
      <p:sp>
        <p:nvSpPr>
          <p:cNvPr id="1020" name="Google Shape;1020;p46"/>
          <p:cNvSpPr txBox="1"/>
          <p:nvPr/>
        </p:nvSpPr>
        <p:spPr>
          <a:xfrm>
            <a:off x="2712197" y="3205088"/>
            <a:ext cx="16458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Josefin Sans"/>
                <a:ea typeface="Josefin Sans"/>
                <a:cs typeface="Josefin Sans"/>
                <a:sym typeface="Josefin Sans"/>
              </a:rPr>
              <a:t>#2 RCA</a:t>
            </a:r>
            <a:endParaRPr b="1" sz="1800">
              <a:solidFill>
                <a:schemeClr val="accent1"/>
              </a:solidFill>
              <a:latin typeface="Josefin Sans"/>
              <a:ea typeface="Josefin Sans"/>
              <a:cs typeface="Josefin Sans"/>
              <a:sym typeface="Josefin Sans"/>
            </a:endParaRPr>
          </a:p>
        </p:txBody>
      </p:sp>
      <p:sp>
        <p:nvSpPr>
          <p:cNvPr id="1021" name="Google Shape;1021;p46"/>
          <p:cNvSpPr txBox="1"/>
          <p:nvPr/>
        </p:nvSpPr>
        <p:spPr>
          <a:xfrm>
            <a:off x="2712197" y="3593888"/>
            <a:ext cx="1645800" cy="6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Josefin Sans"/>
                <a:ea typeface="Josefin Sans"/>
                <a:cs typeface="Josefin Sans"/>
                <a:sym typeface="Josefin Sans"/>
              </a:rPr>
              <a:t>Conducting</a:t>
            </a:r>
            <a:r>
              <a:rPr lang="en">
                <a:solidFill>
                  <a:schemeClr val="dk1"/>
                </a:solidFill>
                <a:latin typeface="Josefin Sans"/>
                <a:ea typeface="Josefin Sans"/>
                <a:cs typeface="Josefin Sans"/>
                <a:sym typeface="Josefin Sans"/>
              </a:rPr>
              <a:t> root cause analysis</a:t>
            </a:r>
            <a:endParaRPr>
              <a:solidFill>
                <a:schemeClr val="dk1"/>
              </a:solidFill>
              <a:latin typeface="Josefin Sans"/>
              <a:ea typeface="Josefin Sans"/>
              <a:cs typeface="Josefin Sans"/>
              <a:sym typeface="Josefin Sans"/>
            </a:endParaRPr>
          </a:p>
        </p:txBody>
      </p:sp>
      <p:sp>
        <p:nvSpPr>
          <p:cNvPr id="1022" name="Google Shape;1022;p46"/>
          <p:cNvSpPr txBox="1"/>
          <p:nvPr/>
        </p:nvSpPr>
        <p:spPr>
          <a:xfrm>
            <a:off x="6549000" y="1374850"/>
            <a:ext cx="16458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Josefin Sans"/>
                <a:ea typeface="Josefin Sans"/>
                <a:cs typeface="Josefin Sans"/>
                <a:sym typeface="Josefin Sans"/>
              </a:rPr>
              <a:t>#5 Insights</a:t>
            </a:r>
            <a:endParaRPr b="1" sz="1800">
              <a:solidFill>
                <a:schemeClr val="accent1"/>
              </a:solidFill>
              <a:latin typeface="Josefin Sans"/>
              <a:ea typeface="Josefin Sans"/>
              <a:cs typeface="Josefin Sans"/>
              <a:sym typeface="Josefin Sans"/>
            </a:endParaRPr>
          </a:p>
        </p:txBody>
      </p:sp>
      <p:sp>
        <p:nvSpPr>
          <p:cNvPr id="1023" name="Google Shape;1023;p46"/>
          <p:cNvSpPr txBox="1"/>
          <p:nvPr/>
        </p:nvSpPr>
        <p:spPr>
          <a:xfrm>
            <a:off x="6551901" y="1858350"/>
            <a:ext cx="18879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Josefin Sans"/>
                <a:ea typeface="Josefin Sans"/>
                <a:cs typeface="Josefin Sans"/>
                <a:sym typeface="Josefin Sans"/>
              </a:rPr>
              <a:t>Provide recommendation from data analysis</a:t>
            </a:r>
            <a:endParaRPr>
              <a:solidFill>
                <a:schemeClr val="dk1"/>
              </a:solidFill>
              <a:latin typeface="Josefin Sans"/>
              <a:ea typeface="Josefin Sans"/>
              <a:cs typeface="Josefin Sans"/>
              <a:sym typeface="Josefin Sans"/>
            </a:endParaRPr>
          </a:p>
        </p:txBody>
      </p:sp>
      <p:cxnSp>
        <p:nvCxnSpPr>
          <p:cNvPr id="1024" name="Google Shape;1024;p46"/>
          <p:cNvCxnSpPr/>
          <p:nvPr/>
        </p:nvCxnSpPr>
        <p:spPr>
          <a:xfrm rot="5400000">
            <a:off x="5800306" y="2119906"/>
            <a:ext cx="1335900" cy="176100"/>
          </a:xfrm>
          <a:prstGeom prst="bentConnector3">
            <a:avLst>
              <a:gd fmla="val -6" name="adj1"/>
            </a:avLst>
          </a:prstGeom>
          <a:noFill/>
          <a:ln cap="flat" cmpd="sng" w="9525">
            <a:solidFill>
              <a:srgbClr val="000000"/>
            </a:solidFill>
            <a:prstDash val="solid"/>
            <a:round/>
            <a:headEnd len="med" w="med" type="diamond"/>
            <a:tailEnd len="med" w="med" type="none"/>
          </a:ln>
        </p:spPr>
      </p:cxnSp>
      <p:sp>
        <p:nvSpPr>
          <p:cNvPr id="1025" name="Google Shape;1025;p46"/>
          <p:cNvSpPr/>
          <p:nvPr/>
        </p:nvSpPr>
        <p:spPr>
          <a:xfrm>
            <a:off x="7720738" y="2736087"/>
            <a:ext cx="123000" cy="123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6" name="Google Shape;1026;p46"/>
          <p:cNvCxnSpPr/>
          <p:nvPr/>
        </p:nvCxnSpPr>
        <p:spPr>
          <a:xfrm rot="10800000">
            <a:off x="6635455" y="1392091"/>
            <a:ext cx="228900" cy="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cari Company Profile by Slidesgo">
  <a:themeElements>
    <a:clrScheme name="Simple Light">
      <a:dk1>
        <a:srgbClr val="000000"/>
      </a:dk1>
      <a:lt1>
        <a:srgbClr val="FFFFFF"/>
      </a:lt1>
      <a:dk2>
        <a:srgbClr val="595959"/>
      </a:dk2>
      <a:lt2>
        <a:srgbClr val="D9D9D9"/>
      </a:lt2>
      <a:accent1>
        <a:srgbClr val="FD0000"/>
      </a:accent1>
      <a:accent2>
        <a:srgbClr val="F5F5F5"/>
      </a:accent2>
      <a:accent3>
        <a:srgbClr val="BBBBBB"/>
      </a:accent3>
      <a:accent4>
        <a:srgbClr val="000000"/>
      </a:accent4>
      <a:accent5>
        <a:srgbClr val="FD0000"/>
      </a:accent5>
      <a:accent6>
        <a:srgbClr val="FF8D8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